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7" r:id="rId9"/>
    <p:sldId id="268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8DAD-074A-48FE-A32C-96B915C5D7AD}" type="datetimeFigureOut">
              <a:rPr lang="ru-RU" smtClean="0"/>
              <a:t>25.04.2014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51E66-7246-4397-B593-63A0760F6E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339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8DAD-074A-48FE-A32C-96B915C5D7AD}" type="datetimeFigureOut">
              <a:rPr lang="ru-RU" smtClean="0"/>
              <a:t>25.04.2014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51E66-7246-4397-B593-63A0760F6E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624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8DAD-074A-48FE-A32C-96B915C5D7AD}" type="datetimeFigureOut">
              <a:rPr lang="ru-RU" smtClean="0"/>
              <a:t>25.04.2014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51E66-7246-4397-B593-63A0760F6E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777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8DAD-074A-48FE-A32C-96B915C5D7AD}" type="datetimeFigureOut">
              <a:rPr lang="ru-RU" smtClean="0"/>
              <a:t>25.04.2014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51E66-7246-4397-B593-63A0760F6E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484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8DAD-074A-48FE-A32C-96B915C5D7AD}" type="datetimeFigureOut">
              <a:rPr lang="ru-RU" smtClean="0"/>
              <a:t>25.04.2014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51E66-7246-4397-B593-63A0760F6E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032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8DAD-074A-48FE-A32C-96B915C5D7AD}" type="datetimeFigureOut">
              <a:rPr lang="ru-RU" smtClean="0"/>
              <a:t>25.04.2014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51E66-7246-4397-B593-63A0760F6E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60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8DAD-074A-48FE-A32C-96B915C5D7AD}" type="datetimeFigureOut">
              <a:rPr lang="ru-RU" smtClean="0"/>
              <a:t>25.04.2014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51E66-7246-4397-B593-63A0760F6E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66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8DAD-074A-48FE-A32C-96B915C5D7AD}" type="datetimeFigureOut">
              <a:rPr lang="ru-RU" smtClean="0"/>
              <a:t>25.04.2014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51E66-7246-4397-B593-63A0760F6E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450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8DAD-074A-48FE-A32C-96B915C5D7AD}" type="datetimeFigureOut">
              <a:rPr lang="ru-RU" smtClean="0"/>
              <a:t>25.04.2014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51E66-7246-4397-B593-63A0760F6E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320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8DAD-074A-48FE-A32C-96B915C5D7AD}" type="datetimeFigureOut">
              <a:rPr lang="ru-RU" smtClean="0"/>
              <a:t>25.04.2014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51E66-7246-4397-B593-63A0760F6E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30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8DAD-074A-48FE-A32C-96B915C5D7AD}" type="datetimeFigureOut">
              <a:rPr lang="ru-RU" smtClean="0"/>
              <a:t>25.04.2014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51E66-7246-4397-B593-63A0760F6E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888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B48DAD-074A-48FE-A32C-96B915C5D7AD}" type="datetimeFigureOut">
              <a:rPr lang="ru-RU" smtClean="0"/>
              <a:t>25.04.2014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751E66-7246-4397-B593-63A0760F6E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549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selena.sai.msu.ru/Home/SolarSystem/comets/comets.htm" TargetMode="External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krugosvet.ru/enc/nauka_i_tehnika/astronomiya/KOMETA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60525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87624" y="1859340"/>
            <a:ext cx="62646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Кометы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09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5" y="0"/>
            <a:ext cx="9139725" cy="6858000"/>
          </a:xfrm>
        </p:spPr>
      </p:pic>
    </p:spTree>
    <p:extLst>
      <p:ext uri="{BB962C8B-B14F-4D97-AF65-F5344CB8AC3E}">
        <p14:creationId xmlns:p14="http://schemas.microsoft.com/office/powerpoint/2010/main" val="93849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4080453" cy="685102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0454" y="-1"/>
            <a:ext cx="5063546" cy="6851021"/>
          </a:xfrm>
          <a:prstGeom prst="rect">
            <a:avLst/>
          </a:prstGeom>
        </p:spPr>
      </p:pic>
      <p:sp>
        <p:nvSpPr>
          <p:cNvPr id="12" name="Объект 2"/>
          <p:cNvSpPr>
            <a:spLocks noGrp="1"/>
          </p:cNvSpPr>
          <p:nvPr>
            <p:ph idx="1"/>
          </p:nvPr>
        </p:nvSpPr>
        <p:spPr>
          <a:xfrm>
            <a:off x="827584" y="0"/>
            <a:ext cx="6840760" cy="2777728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Наиболее известные периодические кометы — Галлея (период более76 лет), </a:t>
            </a:r>
            <a:r>
              <a:rPr lang="ru-RU" b="1" dirty="0" err="1">
                <a:solidFill>
                  <a:srgbClr val="FF0000"/>
                </a:solidFill>
              </a:rPr>
              <a:t>Энке</a:t>
            </a:r>
            <a:r>
              <a:rPr lang="ru-RU" b="1" dirty="0">
                <a:solidFill>
                  <a:srgbClr val="FF0000"/>
                </a:solidFill>
              </a:rPr>
              <a:t> ( период 3,3 года), </a:t>
            </a:r>
            <a:r>
              <a:rPr lang="ru-RU" b="1" dirty="0" err="1">
                <a:solidFill>
                  <a:srgbClr val="FF0000"/>
                </a:solidFill>
              </a:rPr>
              <a:t>Швассмана</a:t>
            </a:r>
            <a:r>
              <a:rPr lang="ru-RU" b="1" dirty="0">
                <a:solidFill>
                  <a:srgbClr val="FF0000"/>
                </a:solidFill>
              </a:rPr>
              <a:t> — </a:t>
            </a:r>
            <a:r>
              <a:rPr lang="ru-RU" b="1" dirty="0" err="1">
                <a:solidFill>
                  <a:srgbClr val="FF0000"/>
                </a:solidFill>
              </a:rPr>
              <a:t>Вахмана</a:t>
            </a:r>
            <a:r>
              <a:rPr lang="ru-RU" b="1" dirty="0">
                <a:solidFill>
                  <a:srgbClr val="FF0000"/>
                </a:solidFill>
              </a:rPr>
              <a:t> (орбита кометы лежит между орбитами Юпитера и Сатурна).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930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546" y="0"/>
            <a:ext cx="9234751" cy="6892776"/>
          </a:xfrm>
          <a:prstGeom prst="rect">
            <a:avLst/>
          </a:prstGeom>
        </p:spPr>
      </p:pic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0" y="1"/>
            <a:ext cx="8100392" cy="2492895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hlinkClick r:id="rId3"/>
              </a:rPr>
              <a:t>http://</a:t>
            </a:r>
            <a:r>
              <a:rPr lang="en-US" dirty="0" smtClean="0">
                <a:solidFill>
                  <a:srgbClr val="FF0000"/>
                </a:solidFill>
                <a:hlinkClick r:id="rId3"/>
              </a:rPr>
              <a:t>selena.sai.msu.ru/Home/SolarSystem/comets/comets.htm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  <a:hlinkClick r:id="rId4"/>
              </a:rPr>
              <a:t>http://</a:t>
            </a:r>
            <a:r>
              <a:rPr lang="en-US" dirty="0" smtClean="0">
                <a:solidFill>
                  <a:srgbClr val="FF0000"/>
                </a:solidFill>
                <a:hlinkClick r:id="rId4"/>
              </a:rPr>
              <a:t>www.krugosvet.ru/enc/nauka_i_tehnika/astronomiya/KOMETA.html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3589" y="3030571"/>
            <a:ext cx="88924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Спасибо за внимание</a:t>
            </a:r>
            <a:r>
              <a:rPr lang="ru-RU" sz="6600" dirty="0" smtClean="0">
                <a:solidFill>
                  <a:srgbClr val="FF0000"/>
                </a:solidFill>
                <a:sym typeface="Wingdings" pitchFamily="2" charset="2"/>
              </a:rPr>
              <a:t>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79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532" y="0"/>
            <a:ext cx="9158532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76056" y="548680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160916" y="640771"/>
            <a:ext cx="496855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Кометы –тела Солнечной системы, движущиеся по сильно вытянутой орбите, на значительных расстояниях от Солнца, выглядят как слабо светящиеся пятнышки овальной формы, а с приближением к Солнцу </a:t>
            </a:r>
            <a:r>
              <a:rPr lang="ru-RU" sz="3200" b="1" dirty="0" smtClean="0">
                <a:solidFill>
                  <a:srgbClr val="FF0000"/>
                </a:solidFill>
              </a:rPr>
              <a:t>у </a:t>
            </a:r>
            <a:r>
              <a:rPr lang="ru-RU" sz="3200" b="1" dirty="0" smtClean="0">
                <a:solidFill>
                  <a:srgbClr val="FF0000"/>
                </a:solidFill>
              </a:rPr>
              <a:t>них появляется «голова» и «хвост</a:t>
            </a:r>
            <a:r>
              <a:rPr lang="ru-RU" sz="3200" b="1" dirty="0" smtClean="0">
                <a:solidFill>
                  <a:srgbClr val="FF0000"/>
                </a:solidFill>
              </a:rPr>
              <a:t>».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46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23928" y="404664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340" y="4357"/>
            <a:ext cx="9216340" cy="6866547"/>
          </a:xfrm>
          <a:prstGeom prst="rect">
            <a:avLst/>
          </a:prstGeom>
        </p:spPr>
      </p:pic>
      <p:sp>
        <p:nvSpPr>
          <p:cNvPr id="10" name="Объект 5"/>
          <p:cNvSpPr>
            <a:spLocks noGrp="1"/>
          </p:cNvSpPr>
          <p:nvPr>
            <p:ph idx="1"/>
          </p:nvPr>
        </p:nvSpPr>
        <p:spPr>
          <a:xfrm>
            <a:off x="-72339" y="3774560"/>
            <a:ext cx="8229600" cy="3096344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 известно, что тела располагающиеся на периферии Солнечной системы, как правило состоят из легкоплавких веществ: водный лёд, замёрзший метан и смесь других газов. Своей структурой, кометы напоминают грязный ком рыхлого снега, который насквозь пронизывают многочисленные пустоты и полости.</a:t>
            </a:r>
          </a:p>
        </p:txBody>
      </p:sp>
    </p:spTree>
    <p:extLst>
      <p:ext uri="{BB962C8B-B14F-4D97-AF65-F5344CB8AC3E}">
        <p14:creationId xmlns:p14="http://schemas.microsoft.com/office/powerpoint/2010/main" val="234399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74632"/>
          </a:xfrm>
        </p:spPr>
      </p:pic>
      <p:sp>
        <p:nvSpPr>
          <p:cNvPr id="6" name="TextBox 5"/>
          <p:cNvSpPr txBox="1"/>
          <p:nvPr/>
        </p:nvSpPr>
        <p:spPr>
          <a:xfrm>
            <a:off x="33702" y="3164681"/>
            <a:ext cx="914399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>
                <a:solidFill>
                  <a:srgbClr val="FF0000"/>
                </a:solidFill>
              </a:rPr>
              <a:t> Принято Различать несколько видов комет: короткопериодические, средне и длиннопериодические. Как ясно из приведённых названий всех их отличают орбитальные параметры.</a:t>
            </a:r>
          </a:p>
          <a:p>
            <a:r>
              <a:rPr lang="ru-RU" sz="2600" b="1" dirty="0" smtClean="0">
                <a:solidFill>
                  <a:srgbClr val="FF0000"/>
                </a:solidFill>
              </a:rPr>
              <a:t>Туманное </a:t>
            </a:r>
            <a:r>
              <a:rPr lang="ru-RU" sz="2600" b="1" dirty="0" smtClean="0">
                <a:solidFill>
                  <a:srgbClr val="FF0000"/>
                </a:solidFill>
              </a:rPr>
              <a:t>хвостатое светило  очень медленно перемещается по звездному небу.</a:t>
            </a:r>
          </a:p>
          <a:p>
            <a:r>
              <a:rPr lang="ru-RU" sz="2600" b="1" dirty="0" smtClean="0">
                <a:solidFill>
                  <a:srgbClr val="FF0000"/>
                </a:solidFill>
              </a:rPr>
              <a:t>Многие кометы возвращаются к Солнцу через тысячи лет, но некоторые через меньшее время, например через 5-10 лет . Такие кометы называются </a:t>
            </a:r>
            <a:r>
              <a:rPr lang="ru-RU" sz="2600" b="1" dirty="0" smtClean="0">
                <a:solidFill>
                  <a:srgbClr val="FF0000"/>
                </a:solidFill>
              </a:rPr>
              <a:t>короткопериодическими</a:t>
            </a:r>
            <a:r>
              <a:rPr lang="ru-RU" sz="2600" dirty="0" smtClean="0">
                <a:solidFill>
                  <a:srgbClr val="FF0000"/>
                </a:solidFill>
              </a:rPr>
              <a:t>.</a:t>
            </a:r>
            <a:endParaRPr lang="ru-RU" sz="26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0659" y="31965"/>
            <a:ext cx="79208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Периодичность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19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1372" y="20139"/>
            <a:ext cx="4928060" cy="6839762"/>
          </a:xfrm>
        </p:spPr>
      </p:pic>
      <p:sp>
        <p:nvSpPr>
          <p:cNvPr id="5" name="TextBox 4"/>
          <p:cNvSpPr txBox="1"/>
          <p:nvPr/>
        </p:nvSpPr>
        <p:spPr>
          <a:xfrm>
            <a:off x="107504" y="260648"/>
            <a:ext cx="403244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В 1610 году </a:t>
            </a:r>
            <a:r>
              <a:rPr lang="ru-RU" sz="2800" b="1" dirty="0" err="1" smtClean="0">
                <a:solidFill>
                  <a:srgbClr val="FF0000"/>
                </a:solidFill>
              </a:rPr>
              <a:t>И.Ньютон</a:t>
            </a:r>
            <a:r>
              <a:rPr lang="ru-RU" sz="2800" b="1" dirty="0" smtClean="0">
                <a:solidFill>
                  <a:srgbClr val="FF0000"/>
                </a:solidFill>
              </a:rPr>
              <a:t> вычислил путь одной из комет вокруг Солнца , и оказалось, что этот путь представляет собой бесконечно вытянутую кривую- параболу.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Пройдя вблизи Солнца комета ушла за пределы Солнечной системы в межзвёздное пространство и её никогда больше не видели.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32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94" y="4522"/>
            <a:ext cx="9120005" cy="6853477"/>
          </a:xfrm>
        </p:spPr>
      </p:pic>
    </p:spTree>
    <p:extLst>
      <p:ext uri="{BB962C8B-B14F-4D97-AF65-F5344CB8AC3E}">
        <p14:creationId xmlns:p14="http://schemas.microsoft.com/office/powerpoint/2010/main" val="326836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5488" y="0"/>
            <a:ext cx="5878512" cy="6858000"/>
          </a:xfrm>
        </p:spPr>
      </p:pic>
      <p:sp>
        <p:nvSpPr>
          <p:cNvPr id="6" name="TextBox 5"/>
          <p:cNvSpPr txBox="1"/>
          <p:nvPr/>
        </p:nvSpPr>
        <p:spPr>
          <a:xfrm>
            <a:off x="0" y="33867"/>
            <a:ext cx="3385534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Видимая часть атмосферы- 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ядро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(голова кометы) -состоит из газа, плазмы и пыли. Диаметр ядра 0,5-20 км, масса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1011-1019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кг,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Солнечный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ветер и давление солнечного излучения «сдувают» вещество атмосферы, образуя протяжный хвост.</a:t>
            </a:r>
          </a:p>
          <a:p>
            <a:endParaRPr lang="ru-RU" sz="2400" dirty="0" smtClean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0011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4013200" cy="5832648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chemeClr val="tx2">
                    <a:lumMod val="75000"/>
                  </a:schemeClr>
                </a:solidFill>
              </a:rPr>
              <a:t>Хвост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кометы состоит из улетучивающихся из ядра под действием солнечных лучей молекул (ионов) газов и частиц пыли, длина хвоста может достигать десятков </a:t>
            </a:r>
            <a:r>
              <a:rPr lang="ru-RU" b="1" dirty="0" err="1">
                <a:solidFill>
                  <a:schemeClr val="tx2">
                    <a:lumMod val="75000"/>
                  </a:schemeClr>
                </a:solidFill>
              </a:rPr>
              <a:t>млн.км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0"/>
            <a:ext cx="47880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10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79" y="0"/>
            <a:ext cx="5652121" cy="6858000"/>
          </a:xfrm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2456" y="260648"/>
            <a:ext cx="3345408" cy="572149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Кома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  — облако из пыли и газа, окружающее ядро кометы. Вместе «кома» и «ядро» образуют «голову» кометы. С приближением кометы к Солнцу «голова» увеличивается, и иногда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</a:rPr>
              <a:t>появляетсся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«хвост».</a:t>
            </a:r>
          </a:p>
          <a:p>
            <a:pPr marL="0" indent="0">
              <a:buFont typeface="Arial" pitchFamily="34" charset="0"/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Кома кометы имеет       почти шаровую форму и обычно тянется от 100 тыс. до 1,4 млн км от ядра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118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101</TotalTime>
  <Words>304</Words>
  <Application>Microsoft Office PowerPoint</Application>
  <PresentationFormat>Экран (4:3)</PresentationFormat>
  <Paragraphs>20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ФАНТОМ</dc:creator>
  <cp:lastModifiedBy>ФАНТОМ</cp:lastModifiedBy>
  <cp:revision>11</cp:revision>
  <dcterms:created xsi:type="dcterms:W3CDTF">2014-04-24T12:41:49Z</dcterms:created>
  <dcterms:modified xsi:type="dcterms:W3CDTF">2014-04-25T11:24:25Z</dcterms:modified>
</cp:coreProperties>
</file>