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265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01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275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08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791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319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21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86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53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0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88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3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9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24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4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5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7844BBB-97D8-4E81-AE0F-A9474F79F10B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AB76F12-D116-44E1-9AFF-33EF4C43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152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5855" y="401783"/>
            <a:ext cx="10723418" cy="177338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       </a:t>
            </a:r>
            <a:r>
              <a:rPr lang="ru-RU" sz="3600" b="1" dirty="0" smtClean="0"/>
              <a:t>Соревнования между 5-6 классами в игру «Пионербол»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19" y="2515898"/>
            <a:ext cx="7439890" cy="3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62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Аннотация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Спортивное мероприятие направлено на совершенствование учащимися 5-6-х классов игры «Пионербол», предусмотренной школьной программой предмета «Физическая культура» , раздела: «Спортивные игры» . Также позволяет повысить интерес обучающихся к занятиям физической культурой, воспитывают чувства коллективизма, товарищества , взаимовыручки.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7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236" y="554182"/>
            <a:ext cx="11090564" cy="5622781"/>
          </a:xfrm>
        </p:spPr>
        <p:txBody>
          <a:bodyPr>
            <a:normAutofit/>
          </a:bodyPr>
          <a:lstStyle/>
          <a:p>
            <a:pPr algn="just"/>
            <a:endParaRPr lang="ru-RU" b="1" i="0" dirty="0" smtClean="0">
              <a:solidFill>
                <a:srgbClr val="000000"/>
              </a:solidFill>
              <a:effectLst/>
              <a:latin typeface="Times New Roman, serif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, serif"/>
              </a:rPr>
              <a:t>Классификация соревнований</a:t>
            </a:r>
          </a:p>
          <a:p>
            <a:pPr marL="0" indent="0" algn="just">
              <a:buNone/>
            </a:pPr>
            <a:r>
              <a:rPr lang="ru-RU" b="1" i="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, serif"/>
              </a:rPr>
              <a:t>Цели и задачи 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, serif"/>
              </a:rPr>
              <a:t>-</a:t>
            </a:r>
            <a:r>
              <a:rPr lang="ru-RU" b="0" i="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, serif"/>
              </a:rPr>
              <a:t>Укрепление здоровья детей.</a:t>
            </a:r>
            <a:endParaRPr lang="ru-RU" b="0" i="0" dirty="0" smtClean="0">
              <a:solidFill>
                <a:schemeClr val="tx1">
                  <a:lumMod val="95000"/>
                </a:schemeClr>
              </a:solidFill>
              <a:effectLst/>
              <a:latin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, serif"/>
              </a:rPr>
              <a:t>-Воспитание любви к физической культуре и спорту , чувства дружбы.</a:t>
            </a:r>
            <a:endParaRPr lang="ru-RU" b="0" i="0" dirty="0" smtClean="0">
              <a:solidFill>
                <a:schemeClr val="tx1">
                  <a:lumMod val="95000"/>
                </a:schemeClr>
              </a:solidFill>
              <a:effectLst/>
              <a:latin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, serif"/>
              </a:rPr>
              <a:t>-Пропаганда здорового образа жизни.</a:t>
            </a:r>
            <a:endParaRPr lang="ru-RU" b="0" i="0" dirty="0" smtClean="0">
              <a:solidFill>
                <a:schemeClr val="tx1">
                  <a:lumMod val="95000"/>
                </a:schemeClr>
              </a:solidFill>
              <a:effectLst/>
              <a:latin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, serif"/>
              </a:rPr>
              <a:t>-Повышение мотивации обучения обучающихся.</a:t>
            </a:r>
          </a:p>
          <a:p>
            <a:pPr marL="0" indent="0" algn="just">
              <a:buNone/>
            </a:pPr>
            <a:endParaRPr lang="ru-RU" b="0" i="0" dirty="0" smtClean="0">
              <a:solidFill>
                <a:schemeClr val="tx1">
                  <a:lumMod val="95000"/>
                </a:schemeClr>
              </a:solidFill>
              <a:effectLst/>
              <a:latin typeface="Times New Roman, serif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, serif"/>
              </a:rPr>
              <a:t>По условия зачета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Times New Roman, serif"/>
              </a:rPr>
              <a:t>: Командные </a:t>
            </a:r>
            <a:endParaRPr lang="ru-RU" b="0" i="0" dirty="0" smtClean="0">
              <a:solidFill>
                <a:schemeClr val="tx1">
                  <a:lumMod val="95000"/>
                </a:schemeClr>
              </a:solidFill>
              <a:effectLst/>
              <a:latin typeface="Tahom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69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0327"/>
            <a:ext cx="10515600" cy="5636636"/>
          </a:xfrm>
        </p:spPr>
        <p:txBody>
          <a:bodyPr/>
          <a:lstStyle/>
          <a:p>
            <a:r>
              <a:rPr lang="ru-RU" b="1" i="0" dirty="0" smtClean="0">
                <a:solidFill>
                  <a:schemeClr val="tx1"/>
                </a:solidFill>
                <a:effectLst/>
                <a:latin typeface="Times New Roman, serif"/>
              </a:rPr>
              <a:t>Участники: </a:t>
            </a:r>
          </a:p>
          <a:p>
            <a:pPr marL="0" indent="0">
              <a:buNone/>
            </a:pPr>
            <a:endParaRPr lang="ru-RU" b="1" i="0" dirty="0" smtClean="0">
              <a:solidFill>
                <a:schemeClr val="tx1"/>
              </a:solidFill>
              <a:effectLst/>
              <a:latin typeface="Times New Roman, serif"/>
            </a:endParaRPr>
          </a:p>
          <a:p>
            <a:r>
              <a:rPr lang="ru-RU" b="0" i="0" dirty="0" smtClean="0">
                <a:solidFill>
                  <a:schemeClr val="tx1"/>
                </a:solidFill>
                <a:effectLst/>
                <a:latin typeface="Times New Roman, serif"/>
              </a:rPr>
              <a:t>1) Команда 5-6А класса; </a:t>
            </a:r>
          </a:p>
          <a:p>
            <a:r>
              <a:rPr lang="ru-RU" b="0" i="0" dirty="0" smtClean="0">
                <a:solidFill>
                  <a:schemeClr val="tx1"/>
                </a:solidFill>
                <a:effectLst/>
                <a:latin typeface="Times New Roman, serif"/>
              </a:rPr>
              <a:t>2) Команда 5-6Б класса.</a:t>
            </a:r>
          </a:p>
          <a:p>
            <a:r>
              <a:rPr lang="ru-RU" b="0" i="0" dirty="0" smtClean="0">
                <a:solidFill>
                  <a:schemeClr val="tx1"/>
                </a:solidFill>
                <a:effectLst/>
                <a:latin typeface="Times New Roman, serif"/>
              </a:rPr>
              <a:t> Команды-участвуют в количестве 6-(8) человек – на площадке.</a:t>
            </a:r>
          </a:p>
          <a:p>
            <a:endParaRPr lang="ru-RU" dirty="0">
              <a:solidFill>
                <a:schemeClr val="tx1"/>
              </a:solidFill>
              <a:latin typeface="Times New Roman, serif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, serif"/>
              </a:rPr>
              <a:t>Соревнования открытые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2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Документы соревнований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Положение соревнований </a:t>
            </a:r>
          </a:p>
          <a:p>
            <a:pPr>
              <a:buFontTx/>
              <a:buChar char="-"/>
            </a:pPr>
            <a:r>
              <a:rPr lang="ru-RU" dirty="0" smtClean="0"/>
              <a:t>Заявки участников </a:t>
            </a:r>
          </a:p>
          <a:p>
            <a:pPr>
              <a:buFontTx/>
              <a:buChar char="-"/>
            </a:pPr>
            <a:r>
              <a:rPr lang="ru-RU" dirty="0" smtClean="0"/>
              <a:t>Протокол </a:t>
            </a:r>
          </a:p>
          <a:p>
            <a:pPr>
              <a:buFontTx/>
              <a:buChar char="-"/>
            </a:pPr>
            <a:r>
              <a:rPr lang="ru-RU" dirty="0" smtClean="0"/>
              <a:t>Грамоты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313045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19</TotalTime>
  <Words>106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Corbel</vt:lpstr>
      <vt:lpstr>Tahoma</vt:lpstr>
      <vt:lpstr>Times New Roman</vt:lpstr>
      <vt:lpstr>Times New Roman, serif</vt:lpstr>
      <vt:lpstr>Глубина</vt:lpstr>
      <vt:lpstr>       Соревнования между 5-6 классами в игру «Пионербол»</vt:lpstr>
      <vt:lpstr>Аннотация</vt:lpstr>
      <vt:lpstr>Презентация PowerPoint</vt:lpstr>
      <vt:lpstr>Презентация PowerPoint</vt:lpstr>
      <vt:lpstr>Документы соревнований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Соревнования между 5-6 классами в игру «Пионербол»</dc:title>
  <dc:creator>Пользователь</dc:creator>
  <cp:lastModifiedBy>Пользователь</cp:lastModifiedBy>
  <cp:revision>2</cp:revision>
  <dcterms:created xsi:type="dcterms:W3CDTF">2017-05-24T16:49:57Z</dcterms:created>
  <dcterms:modified xsi:type="dcterms:W3CDTF">2017-05-24T17:08:58Z</dcterms:modified>
</cp:coreProperties>
</file>