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8" r:id="rId3"/>
    <p:sldId id="259" r:id="rId4"/>
    <p:sldId id="270" r:id="rId5"/>
    <p:sldId id="260" r:id="rId6"/>
    <p:sldId id="261" r:id="rId7"/>
    <p:sldId id="262" r:id="rId8"/>
    <p:sldId id="264" r:id="rId9"/>
    <p:sldId id="265" r:id="rId10"/>
    <p:sldId id="268" r:id="rId11"/>
    <p:sldId id="266" r:id="rId12"/>
    <p:sldId id="272" r:id="rId13"/>
    <p:sldId id="273" r:id="rId14"/>
    <p:sldId id="269" r:id="rId1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66"/>
    <a:srgbClr val="840E7C"/>
    <a:srgbClr val="AD13A2"/>
    <a:srgbClr val="66CCFF"/>
    <a:srgbClr val="FF6600"/>
    <a:srgbClr val="008000"/>
    <a:srgbClr val="009900"/>
    <a:srgbClr val="99CC00"/>
    <a:srgbClr val="00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94" autoAdjust="0"/>
    <p:restoredTop sz="93310" autoAdjust="0"/>
  </p:normalViewPr>
  <p:slideViewPr>
    <p:cSldViewPr>
      <p:cViewPr>
        <p:scale>
          <a:sx n="66" d="100"/>
          <a:sy n="66" d="100"/>
        </p:scale>
        <p:origin x="-1536" y="-14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Rounded Rectangle 15"/>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5" name="Group 9"/>
          <p:cNvGrpSpPr>
            <a:grpSpLocks noChangeAspect="1"/>
          </p:cNvGrpSpPr>
          <p:nvPr/>
        </p:nvGrpSpPr>
        <p:grpSpPr bwMode="auto">
          <a:xfrm>
            <a:off x="211138" y="5354638"/>
            <a:ext cx="8723312" cy="1330325"/>
            <a:chOff x="-3905250" y="4294188"/>
            <a:chExt cx="13011150" cy="1892300"/>
          </a:xfrm>
        </p:grpSpPr>
        <p:sp>
          <p:nvSpPr>
            <p:cNvPr id="6" name="Freeform 14"/>
            <p:cNvSpPr>
              <a:spLocks/>
            </p:cNvSpPr>
            <p:nvPr/>
          </p:nvSpPr>
          <p:spPr bwMode="hidden">
            <a:xfrm>
              <a:off x="4810125" y="4500563"/>
              <a:ext cx="4295775" cy="1016000"/>
            </a:xfrm>
            <a:custGeom>
              <a:avLst/>
              <a:gdLst>
                <a:gd name="T0" fmla="*/ 2700 w 2706"/>
                <a:gd name="T1" fmla="*/ 0 h 640"/>
                <a:gd name="T2" fmla="*/ 2700 w 2706"/>
                <a:gd name="T3" fmla="*/ 0 h 640"/>
                <a:gd name="T4" fmla="*/ 2586 w 2706"/>
                <a:gd name="T5" fmla="*/ 18 h 640"/>
                <a:gd name="T6" fmla="*/ 2470 w 2706"/>
                <a:gd name="T7" fmla="*/ 38 h 640"/>
                <a:gd name="T8" fmla="*/ 2352 w 2706"/>
                <a:gd name="T9" fmla="*/ 60 h 640"/>
                <a:gd name="T10" fmla="*/ 2230 w 2706"/>
                <a:gd name="T11" fmla="*/ 82 h 640"/>
                <a:gd name="T12" fmla="*/ 2106 w 2706"/>
                <a:gd name="T13" fmla="*/ 108 h 640"/>
                <a:gd name="T14" fmla="*/ 1978 w 2706"/>
                <a:gd name="T15" fmla="*/ 134 h 640"/>
                <a:gd name="T16" fmla="*/ 1848 w 2706"/>
                <a:gd name="T17" fmla="*/ 164 h 640"/>
                <a:gd name="T18" fmla="*/ 1714 w 2706"/>
                <a:gd name="T19" fmla="*/ 194 h 640"/>
                <a:gd name="T20" fmla="*/ 1714 w 2706"/>
                <a:gd name="T21" fmla="*/ 194 h 640"/>
                <a:gd name="T22" fmla="*/ 1472 w 2706"/>
                <a:gd name="T23" fmla="*/ 252 h 640"/>
                <a:gd name="T24" fmla="*/ 1236 w 2706"/>
                <a:gd name="T25" fmla="*/ 304 h 640"/>
                <a:gd name="T26" fmla="*/ 1010 w 2706"/>
                <a:gd name="T27" fmla="*/ 352 h 640"/>
                <a:gd name="T28" fmla="*/ 792 w 2706"/>
                <a:gd name="T29" fmla="*/ 398 h 640"/>
                <a:gd name="T30" fmla="*/ 584 w 2706"/>
                <a:gd name="T31" fmla="*/ 438 h 640"/>
                <a:gd name="T32" fmla="*/ 382 w 2706"/>
                <a:gd name="T33" fmla="*/ 474 h 640"/>
                <a:gd name="T34" fmla="*/ 188 w 2706"/>
                <a:gd name="T35" fmla="*/ 508 h 640"/>
                <a:gd name="T36" fmla="*/ 0 w 2706"/>
                <a:gd name="T37" fmla="*/ 538 h 640"/>
                <a:gd name="T38" fmla="*/ 0 w 2706"/>
                <a:gd name="T39" fmla="*/ 538 h 640"/>
                <a:gd name="T40" fmla="*/ 130 w 2706"/>
                <a:gd name="T41" fmla="*/ 556 h 640"/>
                <a:gd name="T42" fmla="*/ 254 w 2706"/>
                <a:gd name="T43" fmla="*/ 572 h 640"/>
                <a:gd name="T44" fmla="*/ 374 w 2706"/>
                <a:gd name="T45" fmla="*/ 586 h 640"/>
                <a:gd name="T46" fmla="*/ 492 w 2706"/>
                <a:gd name="T47" fmla="*/ 598 h 640"/>
                <a:gd name="T48" fmla="*/ 606 w 2706"/>
                <a:gd name="T49" fmla="*/ 610 h 640"/>
                <a:gd name="T50" fmla="*/ 716 w 2706"/>
                <a:gd name="T51" fmla="*/ 618 h 640"/>
                <a:gd name="T52" fmla="*/ 822 w 2706"/>
                <a:gd name="T53" fmla="*/ 626 h 640"/>
                <a:gd name="T54" fmla="*/ 926 w 2706"/>
                <a:gd name="T55" fmla="*/ 632 h 640"/>
                <a:gd name="T56" fmla="*/ 1028 w 2706"/>
                <a:gd name="T57" fmla="*/ 636 h 640"/>
                <a:gd name="T58" fmla="*/ 1126 w 2706"/>
                <a:gd name="T59" fmla="*/ 638 h 640"/>
                <a:gd name="T60" fmla="*/ 1220 w 2706"/>
                <a:gd name="T61" fmla="*/ 640 h 640"/>
                <a:gd name="T62" fmla="*/ 1312 w 2706"/>
                <a:gd name="T63" fmla="*/ 640 h 640"/>
                <a:gd name="T64" fmla="*/ 1402 w 2706"/>
                <a:gd name="T65" fmla="*/ 638 h 640"/>
                <a:gd name="T66" fmla="*/ 1490 w 2706"/>
                <a:gd name="T67" fmla="*/ 636 h 640"/>
                <a:gd name="T68" fmla="*/ 1574 w 2706"/>
                <a:gd name="T69" fmla="*/ 632 h 640"/>
                <a:gd name="T70" fmla="*/ 1656 w 2706"/>
                <a:gd name="T71" fmla="*/ 626 h 640"/>
                <a:gd name="T72" fmla="*/ 1734 w 2706"/>
                <a:gd name="T73" fmla="*/ 620 h 640"/>
                <a:gd name="T74" fmla="*/ 1812 w 2706"/>
                <a:gd name="T75" fmla="*/ 612 h 640"/>
                <a:gd name="T76" fmla="*/ 1886 w 2706"/>
                <a:gd name="T77" fmla="*/ 602 h 640"/>
                <a:gd name="T78" fmla="*/ 1960 w 2706"/>
                <a:gd name="T79" fmla="*/ 592 h 640"/>
                <a:gd name="T80" fmla="*/ 2030 w 2706"/>
                <a:gd name="T81" fmla="*/ 580 h 640"/>
                <a:gd name="T82" fmla="*/ 2100 w 2706"/>
                <a:gd name="T83" fmla="*/ 568 h 640"/>
                <a:gd name="T84" fmla="*/ 2166 w 2706"/>
                <a:gd name="T85" fmla="*/ 554 h 640"/>
                <a:gd name="T86" fmla="*/ 2232 w 2706"/>
                <a:gd name="T87" fmla="*/ 540 h 640"/>
                <a:gd name="T88" fmla="*/ 2296 w 2706"/>
                <a:gd name="T89" fmla="*/ 524 h 640"/>
                <a:gd name="T90" fmla="*/ 2358 w 2706"/>
                <a:gd name="T91" fmla="*/ 508 h 640"/>
                <a:gd name="T92" fmla="*/ 2418 w 2706"/>
                <a:gd name="T93" fmla="*/ 490 h 640"/>
                <a:gd name="T94" fmla="*/ 2478 w 2706"/>
                <a:gd name="T95" fmla="*/ 472 h 640"/>
                <a:gd name="T96" fmla="*/ 2592 w 2706"/>
                <a:gd name="T97" fmla="*/ 432 h 640"/>
                <a:gd name="T98" fmla="*/ 2702 w 2706"/>
                <a:gd name="T99" fmla="*/ 390 h 640"/>
                <a:gd name="T100" fmla="*/ 2702 w 2706"/>
                <a:gd name="T101" fmla="*/ 390 h 640"/>
                <a:gd name="T102" fmla="*/ 2706 w 2706"/>
                <a:gd name="T103" fmla="*/ 388 h 640"/>
                <a:gd name="T104" fmla="*/ 2706 w 2706"/>
                <a:gd name="T105" fmla="*/ 388 h 640"/>
                <a:gd name="T106" fmla="*/ 2706 w 2706"/>
                <a:gd name="T107" fmla="*/ 0 h 640"/>
                <a:gd name="T108" fmla="*/ 2706 w 2706"/>
                <a:gd name="T109" fmla="*/ 0 h 640"/>
                <a:gd name="T110" fmla="*/ 2700 w 2706"/>
                <a:gd name="T111" fmla="*/ 0 h 640"/>
                <a:gd name="T112" fmla="*/ 2700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w="9525">
              <a:noFill/>
              <a:round/>
              <a:headEnd/>
              <a:tailEnd/>
            </a:ln>
          </p:spPr>
          <p:txBody>
            <a:bodyPr/>
            <a:lstStyle/>
            <a:p>
              <a:endParaRPr lang="ru-RU"/>
            </a:p>
          </p:txBody>
        </p:sp>
        <p:sp>
          <p:nvSpPr>
            <p:cNvPr id="7" name="Freeform 18"/>
            <p:cNvSpPr>
              <a:spLocks/>
            </p:cNvSpPr>
            <p:nvPr/>
          </p:nvSpPr>
          <p:spPr bwMode="hidden">
            <a:xfrm>
              <a:off x="-309563" y="4318000"/>
              <a:ext cx="8280401" cy="1209675"/>
            </a:xfrm>
            <a:custGeom>
              <a:avLst/>
              <a:gdLst>
                <a:gd name="T0" fmla="*/ 5216 w 5216"/>
                <a:gd name="T1" fmla="*/ 714 h 762"/>
                <a:gd name="T2" fmla="*/ 4984 w 5216"/>
                <a:gd name="T3" fmla="*/ 686 h 762"/>
                <a:gd name="T4" fmla="*/ 4478 w 5216"/>
                <a:gd name="T5" fmla="*/ 610 h 762"/>
                <a:gd name="T6" fmla="*/ 3914 w 5216"/>
                <a:gd name="T7" fmla="*/ 508 h 762"/>
                <a:gd name="T8" fmla="*/ 3286 w 5216"/>
                <a:gd name="T9" fmla="*/ 374 h 762"/>
                <a:gd name="T10" fmla="*/ 2946 w 5216"/>
                <a:gd name="T11" fmla="*/ 296 h 762"/>
                <a:gd name="T12" fmla="*/ 2682 w 5216"/>
                <a:gd name="T13" fmla="*/ 236 h 762"/>
                <a:gd name="T14" fmla="*/ 2430 w 5216"/>
                <a:gd name="T15" fmla="*/ 184 h 762"/>
                <a:gd name="T16" fmla="*/ 2190 w 5216"/>
                <a:gd name="T17" fmla="*/ 140 h 762"/>
                <a:gd name="T18" fmla="*/ 1960 w 5216"/>
                <a:gd name="T19" fmla="*/ 102 h 762"/>
                <a:gd name="T20" fmla="*/ 1740 w 5216"/>
                <a:gd name="T21" fmla="*/ 72 h 762"/>
                <a:gd name="T22" fmla="*/ 1334 w 5216"/>
                <a:gd name="T23" fmla="*/ 28 h 762"/>
                <a:gd name="T24" fmla="*/ 970 w 5216"/>
                <a:gd name="T25" fmla="*/ 4 h 762"/>
                <a:gd name="T26" fmla="*/ 644 w 5216"/>
                <a:gd name="T27" fmla="*/ 0 h 762"/>
                <a:gd name="T28" fmla="*/ 358 w 5216"/>
                <a:gd name="T29" fmla="*/ 10 h 762"/>
                <a:gd name="T30" fmla="*/ 110 w 5216"/>
                <a:gd name="T31" fmla="*/ 32 h 762"/>
                <a:gd name="T32" fmla="*/ 0 w 5216"/>
                <a:gd name="T33" fmla="*/ 48 h 762"/>
                <a:gd name="T34" fmla="*/ 314 w 5216"/>
                <a:gd name="T35" fmla="*/ 86 h 762"/>
                <a:gd name="T36" fmla="*/ 652 w 5216"/>
                <a:gd name="T37" fmla="*/ 140 h 762"/>
                <a:gd name="T38" fmla="*/ 1014 w 5216"/>
                <a:gd name="T39" fmla="*/ 210 h 762"/>
                <a:gd name="T40" fmla="*/ 1402 w 5216"/>
                <a:gd name="T41" fmla="*/ 296 h 762"/>
                <a:gd name="T42" fmla="*/ 1756 w 5216"/>
                <a:gd name="T43" fmla="*/ 378 h 762"/>
                <a:gd name="T44" fmla="*/ 2408 w 5216"/>
                <a:gd name="T45" fmla="*/ 516 h 762"/>
                <a:gd name="T46" fmla="*/ 2708 w 5216"/>
                <a:gd name="T47" fmla="*/ 572 h 762"/>
                <a:gd name="T48" fmla="*/ 2992 w 5216"/>
                <a:gd name="T49" fmla="*/ 620 h 762"/>
                <a:gd name="T50" fmla="*/ 3260 w 5216"/>
                <a:gd name="T51" fmla="*/ 662 h 762"/>
                <a:gd name="T52" fmla="*/ 3512 w 5216"/>
                <a:gd name="T53" fmla="*/ 694 h 762"/>
                <a:gd name="T54" fmla="*/ 3750 w 5216"/>
                <a:gd name="T55" fmla="*/ 722 h 762"/>
                <a:gd name="T56" fmla="*/ 3974 w 5216"/>
                <a:gd name="T57" fmla="*/ 740 h 762"/>
                <a:gd name="T58" fmla="*/ 4184 w 5216"/>
                <a:gd name="T59" fmla="*/ 754 h 762"/>
                <a:gd name="T60" fmla="*/ 4384 w 5216"/>
                <a:gd name="T61" fmla="*/ 762 h 762"/>
                <a:gd name="T62" fmla="*/ 4570 w 5216"/>
                <a:gd name="T63" fmla="*/ 762 h 762"/>
                <a:gd name="T64" fmla="*/ 4746 w 5216"/>
                <a:gd name="T65" fmla="*/ 758 h 762"/>
                <a:gd name="T66" fmla="*/ 4912 w 5216"/>
                <a:gd name="T67" fmla="*/ 748 h 762"/>
                <a:gd name="T68" fmla="*/ 5068 w 5216"/>
                <a:gd name="T69" fmla="*/ 732 h 762"/>
                <a:gd name="T70" fmla="*/ 5216 w 5216"/>
                <a:gd name="T71" fmla="*/ 714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w="9525">
              <a:noFill/>
              <a:round/>
              <a:headEnd/>
              <a:tailEnd/>
            </a:ln>
          </p:spPr>
          <p:txBody>
            <a:bodyPr/>
            <a:lstStyle/>
            <a:p>
              <a:endParaRPr lang="ru-RU"/>
            </a:p>
          </p:txBody>
        </p:sp>
        <p:sp>
          <p:nvSpPr>
            <p:cNvPr id="8" name="Freeform 22"/>
            <p:cNvSpPr>
              <a:spLocks/>
            </p:cNvSpPr>
            <p:nvPr/>
          </p:nvSpPr>
          <p:spPr bwMode="hidden">
            <a:xfrm>
              <a:off x="3175" y="4335463"/>
              <a:ext cx="8166100" cy="1101725"/>
            </a:xfrm>
            <a:custGeom>
              <a:avLst/>
              <a:gdLst>
                <a:gd name="T0" fmla="*/ 0 w 5144"/>
                <a:gd name="T1" fmla="*/ 70 h 694"/>
                <a:gd name="T2" fmla="*/ 0 w 5144"/>
                <a:gd name="T3" fmla="*/ 70 h 694"/>
                <a:gd name="T4" fmla="*/ 18 w 5144"/>
                <a:gd name="T5" fmla="*/ 66 h 694"/>
                <a:gd name="T6" fmla="*/ 72 w 5144"/>
                <a:gd name="T7" fmla="*/ 56 h 694"/>
                <a:gd name="T8" fmla="*/ 164 w 5144"/>
                <a:gd name="T9" fmla="*/ 42 h 694"/>
                <a:gd name="T10" fmla="*/ 224 w 5144"/>
                <a:gd name="T11" fmla="*/ 34 h 694"/>
                <a:gd name="T12" fmla="*/ 294 w 5144"/>
                <a:gd name="T13" fmla="*/ 26 h 694"/>
                <a:gd name="T14" fmla="*/ 372 w 5144"/>
                <a:gd name="T15" fmla="*/ 20 h 694"/>
                <a:gd name="T16" fmla="*/ 462 w 5144"/>
                <a:gd name="T17" fmla="*/ 14 h 694"/>
                <a:gd name="T18" fmla="*/ 560 w 5144"/>
                <a:gd name="T19" fmla="*/ 8 h 694"/>
                <a:gd name="T20" fmla="*/ 670 w 5144"/>
                <a:gd name="T21" fmla="*/ 4 h 694"/>
                <a:gd name="T22" fmla="*/ 790 w 5144"/>
                <a:gd name="T23" fmla="*/ 2 h 694"/>
                <a:gd name="T24" fmla="*/ 920 w 5144"/>
                <a:gd name="T25" fmla="*/ 0 h 694"/>
                <a:gd name="T26" fmla="*/ 1060 w 5144"/>
                <a:gd name="T27" fmla="*/ 2 h 694"/>
                <a:gd name="T28" fmla="*/ 1210 w 5144"/>
                <a:gd name="T29" fmla="*/ 6 h 694"/>
                <a:gd name="T30" fmla="*/ 1372 w 5144"/>
                <a:gd name="T31" fmla="*/ 14 h 694"/>
                <a:gd name="T32" fmla="*/ 1544 w 5144"/>
                <a:gd name="T33" fmla="*/ 24 h 694"/>
                <a:gd name="T34" fmla="*/ 1726 w 5144"/>
                <a:gd name="T35" fmla="*/ 40 h 694"/>
                <a:gd name="T36" fmla="*/ 1920 w 5144"/>
                <a:gd name="T37" fmla="*/ 58 h 694"/>
                <a:gd name="T38" fmla="*/ 2126 w 5144"/>
                <a:gd name="T39" fmla="*/ 80 h 694"/>
                <a:gd name="T40" fmla="*/ 2342 w 5144"/>
                <a:gd name="T41" fmla="*/ 106 h 694"/>
                <a:gd name="T42" fmla="*/ 2570 w 5144"/>
                <a:gd name="T43" fmla="*/ 138 h 694"/>
                <a:gd name="T44" fmla="*/ 2808 w 5144"/>
                <a:gd name="T45" fmla="*/ 174 h 694"/>
                <a:gd name="T46" fmla="*/ 3058 w 5144"/>
                <a:gd name="T47" fmla="*/ 216 h 694"/>
                <a:gd name="T48" fmla="*/ 3320 w 5144"/>
                <a:gd name="T49" fmla="*/ 266 h 694"/>
                <a:gd name="T50" fmla="*/ 3594 w 5144"/>
                <a:gd name="T51" fmla="*/ 320 h 694"/>
                <a:gd name="T52" fmla="*/ 3880 w 5144"/>
                <a:gd name="T53" fmla="*/ 380 h 694"/>
                <a:gd name="T54" fmla="*/ 4178 w 5144"/>
                <a:gd name="T55" fmla="*/ 448 h 694"/>
                <a:gd name="T56" fmla="*/ 4488 w 5144"/>
                <a:gd name="T57" fmla="*/ 522 h 694"/>
                <a:gd name="T58" fmla="*/ 4810 w 5144"/>
                <a:gd name="T59" fmla="*/ 604 h 694"/>
                <a:gd name="T60" fmla="*/ 5144 w 5144"/>
                <a:gd name="T61" fmla="*/ 694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endParaRPr lang="ru-RU"/>
            </a:p>
          </p:txBody>
        </p:sp>
        <p:sp>
          <p:nvSpPr>
            <p:cNvPr id="9" name="Freeform 26"/>
            <p:cNvSpPr>
              <a:spLocks/>
            </p:cNvSpPr>
            <p:nvPr/>
          </p:nvSpPr>
          <p:spPr bwMode="hidden">
            <a:xfrm>
              <a:off x="4156075" y="4316413"/>
              <a:ext cx="4940300" cy="927100"/>
            </a:xfrm>
            <a:custGeom>
              <a:avLst/>
              <a:gdLst>
                <a:gd name="T0" fmla="*/ 0 w 3112"/>
                <a:gd name="T1" fmla="*/ 584 h 584"/>
                <a:gd name="T2" fmla="*/ 0 w 3112"/>
                <a:gd name="T3" fmla="*/ 584 h 584"/>
                <a:gd name="T4" fmla="*/ 90 w 3112"/>
                <a:gd name="T5" fmla="*/ 560 h 584"/>
                <a:gd name="T6" fmla="*/ 336 w 3112"/>
                <a:gd name="T7" fmla="*/ 498 h 584"/>
                <a:gd name="T8" fmla="*/ 506 w 3112"/>
                <a:gd name="T9" fmla="*/ 456 h 584"/>
                <a:gd name="T10" fmla="*/ 702 w 3112"/>
                <a:gd name="T11" fmla="*/ 410 h 584"/>
                <a:gd name="T12" fmla="*/ 920 w 3112"/>
                <a:gd name="T13" fmla="*/ 360 h 584"/>
                <a:gd name="T14" fmla="*/ 1154 w 3112"/>
                <a:gd name="T15" fmla="*/ 306 h 584"/>
                <a:gd name="T16" fmla="*/ 1402 w 3112"/>
                <a:gd name="T17" fmla="*/ 254 h 584"/>
                <a:gd name="T18" fmla="*/ 1656 w 3112"/>
                <a:gd name="T19" fmla="*/ 202 h 584"/>
                <a:gd name="T20" fmla="*/ 1916 w 3112"/>
                <a:gd name="T21" fmla="*/ 154 h 584"/>
                <a:gd name="T22" fmla="*/ 2174 w 3112"/>
                <a:gd name="T23" fmla="*/ 108 h 584"/>
                <a:gd name="T24" fmla="*/ 2302 w 3112"/>
                <a:gd name="T25" fmla="*/ 88 h 584"/>
                <a:gd name="T26" fmla="*/ 2426 w 3112"/>
                <a:gd name="T27" fmla="*/ 68 h 584"/>
                <a:gd name="T28" fmla="*/ 2550 w 3112"/>
                <a:gd name="T29" fmla="*/ 52 h 584"/>
                <a:gd name="T30" fmla="*/ 2670 w 3112"/>
                <a:gd name="T31" fmla="*/ 36 h 584"/>
                <a:gd name="T32" fmla="*/ 2788 w 3112"/>
                <a:gd name="T33" fmla="*/ 24 h 584"/>
                <a:gd name="T34" fmla="*/ 2900 w 3112"/>
                <a:gd name="T35" fmla="*/ 14 h 584"/>
                <a:gd name="T36" fmla="*/ 3008 w 3112"/>
                <a:gd name="T37" fmla="*/ 6 h 584"/>
                <a:gd name="T38" fmla="*/ 3112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endParaRPr lang="ru-RU"/>
            </a:p>
          </p:txBody>
        </p:sp>
        <p:sp useBgFill="1">
          <p:nvSpPr>
            <p:cNvPr id="10" name="Freeform 10"/>
            <p:cNvSpPr>
              <a:spLocks/>
            </p:cNvSpPr>
            <p:nvPr/>
          </p:nvSpPr>
          <p:spPr bwMode="hidden">
            <a:xfrm>
              <a:off x="-3905250" y="4294188"/>
              <a:ext cx="13011150" cy="1892300"/>
            </a:xfrm>
            <a:custGeom>
              <a:avLst/>
              <a:gdLst>
                <a:gd name="T0" fmla="*/ 8192 w 8196"/>
                <a:gd name="T1" fmla="*/ 512 h 1192"/>
                <a:gd name="T2" fmla="*/ 8040 w 8196"/>
                <a:gd name="T3" fmla="*/ 570 h 1192"/>
                <a:gd name="T4" fmla="*/ 7878 w 8196"/>
                <a:gd name="T5" fmla="*/ 620 h 1192"/>
                <a:gd name="T6" fmla="*/ 7706 w 8196"/>
                <a:gd name="T7" fmla="*/ 666 h 1192"/>
                <a:gd name="T8" fmla="*/ 7522 w 8196"/>
                <a:gd name="T9" fmla="*/ 702 h 1192"/>
                <a:gd name="T10" fmla="*/ 7322 w 8196"/>
                <a:gd name="T11" fmla="*/ 730 h 1192"/>
                <a:gd name="T12" fmla="*/ 7106 w 8196"/>
                <a:gd name="T13" fmla="*/ 750 h 1192"/>
                <a:gd name="T14" fmla="*/ 6872 w 8196"/>
                <a:gd name="T15" fmla="*/ 762 h 1192"/>
                <a:gd name="T16" fmla="*/ 6618 w 8196"/>
                <a:gd name="T17" fmla="*/ 760 h 1192"/>
                <a:gd name="T18" fmla="*/ 6342 w 8196"/>
                <a:gd name="T19" fmla="*/ 750 h 1192"/>
                <a:gd name="T20" fmla="*/ 6042 w 8196"/>
                <a:gd name="T21" fmla="*/ 726 h 1192"/>
                <a:gd name="T22" fmla="*/ 5716 w 8196"/>
                <a:gd name="T23" fmla="*/ 690 h 1192"/>
                <a:gd name="T24" fmla="*/ 5364 w 8196"/>
                <a:gd name="T25" fmla="*/ 642 h 1192"/>
                <a:gd name="T26" fmla="*/ 4982 w 8196"/>
                <a:gd name="T27" fmla="*/ 578 h 1192"/>
                <a:gd name="T28" fmla="*/ 4568 w 8196"/>
                <a:gd name="T29" fmla="*/ 500 h 1192"/>
                <a:gd name="T30" fmla="*/ 4122 w 8196"/>
                <a:gd name="T31" fmla="*/ 406 h 1192"/>
                <a:gd name="T32" fmla="*/ 3640 w 8196"/>
                <a:gd name="T33" fmla="*/ 296 h 1192"/>
                <a:gd name="T34" fmla="*/ 3396 w 8196"/>
                <a:gd name="T35" fmla="*/ 240 h 1192"/>
                <a:gd name="T36" fmla="*/ 2934 w 8196"/>
                <a:gd name="T37" fmla="*/ 148 h 1192"/>
                <a:gd name="T38" fmla="*/ 2512 w 8196"/>
                <a:gd name="T39" fmla="*/ 82 h 1192"/>
                <a:gd name="T40" fmla="*/ 2126 w 8196"/>
                <a:gd name="T41" fmla="*/ 36 h 1192"/>
                <a:gd name="T42" fmla="*/ 1776 w 8196"/>
                <a:gd name="T43" fmla="*/ 10 h 1192"/>
                <a:gd name="T44" fmla="*/ 1462 w 8196"/>
                <a:gd name="T45" fmla="*/ 0 h 1192"/>
                <a:gd name="T46" fmla="*/ 1182 w 8196"/>
                <a:gd name="T47" fmla="*/ 4 h 1192"/>
                <a:gd name="T48" fmla="*/ 934 w 8196"/>
                <a:gd name="T49" fmla="*/ 20 h 1192"/>
                <a:gd name="T50" fmla="*/ 716 w 8196"/>
                <a:gd name="T51" fmla="*/ 44 h 1192"/>
                <a:gd name="T52" fmla="*/ 530 w 8196"/>
                <a:gd name="T53" fmla="*/ 74 h 1192"/>
                <a:gd name="T54" fmla="*/ 374 w 8196"/>
                <a:gd name="T55" fmla="*/ 108 h 1192"/>
                <a:gd name="T56" fmla="*/ 248 w 8196"/>
                <a:gd name="T57" fmla="*/ 144 h 1192"/>
                <a:gd name="T58" fmla="*/ 148 w 8196"/>
                <a:gd name="T59" fmla="*/ 176 h 1192"/>
                <a:gd name="T60" fmla="*/ 48 w 8196"/>
                <a:gd name="T61" fmla="*/ 216 h 1192"/>
                <a:gd name="T62" fmla="*/ 0 w 8196"/>
                <a:gd name="T63" fmla="*/ 240 h 1192"/>
                <a:gd name="T64" fmla="*/ 8192 w 8196"/>
                <a:gd name="T65" fmla="*/ 1192 h 1192"/>
                <a:gd name="T66" fmla="*/ 8196 w 8196"/>
                <a:gd name="T67" fmla="*/ 1186 h 1192"/>
                <a:gd name="T68" fmla="*/ 8196 w 8196"/>
                <a:gd name="T69" fmla="*/ 510 h 1192"/>
                <a:gd name="T70" fmla="*/ 8192 w 8196"/>
                <a:gd name="T71" fmla="*/ 512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w="9525">
              <a:noFill/>
              <a:round/>
              <a:headEnd/>
              <a:tailEnd/>
            </a:ln>
          </p:spPr>
          <p:txBody>
            <a:bodyPr/>
            <a:lstStyle/>
            <a:p>
              <a:endParaRPr lang="ru-RU"/>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1" name="Date Placeholder 3"/>
          <p:cNvSpPr>
            <a:spLocks noGrp="1"/>
          </p:cNvSpPr>
          <p:nvPr>
            <p:ph type="dt" sz="half" idx="10"/>
          </p:nvPr>
        </p:nvSpPr>
        <p:spPr/>
        <p:txBody>
          <a:bodyPr/>
          <a:lstStyle>
            <a:lvl1pPr>
              <a:defRPr/>
            </a:lvl1pPr>
          </a:lstStyle>
          <a:p>
            <a:pPr>
              <a:defRPr/>
            </a:pPr>
            <a:endParaRPr lang="ru-RU"/>
          </a:p>
        </p:txBody>
      </p:sp>
      <p:sp>
        <p:nvSpPr>
          <p:cNvPr id="12" name="Footer Placeholder 4"/>
          <p:cNvSpPr>
            <a:spLocks noGrp="1"/>
          </p:cNvSpPr>
          <p:nvPr>
            <p:ph type="ftr" sz="quarter" idx="11"/>
          </p:nvPr>
        </p:nvSpPr>
        <p:spPr/>
        <p:txBody>
          <a:bodyPr/>
          <a:lstStyle>
            <a:lvl1pPr>
              <a:defRPr/>
            </a:lvl1pPr>
          </a:lstStyle>
          <a:p>
            <a:pPr>
              <a:defRPr/>
            </a:pPr>
            <a:endParaRPr lang="ru-RU"/>
          </a:p>
        </p:txBody>
      </p:sp>
      <p:sp>
        <p:nvSpPr>
          <p:cNvPr id="13" name="Slide Number Placeholder 5"/>
          <p:cNvSpPr>
            <a:spLocks noGrp="1"/>
          </p:cNvSpPr>
          <p:nvPr>
            <p:ph type="sldNum" sz="quarter" idx="12"/>
          </p:nvPr>
        </p:nvSpPr>
        <p:spPr/>
        <p:txBody>
          <a:bodyPr/>
          <a:lstStyle>
            <a:lvl1pPr>
              <a:defRPr/>
            </a:lvl1pPr>
          </a:lstStyle>
          <a:p>
            <a:pPr>
              <a:defRPr/>
            </a:pPr>
            <a:fld id="{6C9CDD8E-3586-47C1-9816-E2218830A1F1}"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95D4E69C-1222-4474-B26D-9CAF1A2843FD}"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4" name="Rounded Rectangle 20"/>
          <p:cNvSpPr/>
          <p:nvPr/>
        </p:nvSpPr>
        <p:spPr bwMode="hidden">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5" name="Group 14"/>
          <p:cNvGrpSpPr>
            <a:grpSpLocks noChangeAspect="1"/>
          </p:cNvGrpSpPr>
          <p:nvPr/>
        </p:nvGrpSpPr>
        <p:grpSpPr bwMode="auto">
          <a:xfrm>
            <a:off x="211138" y="714375"/>
            <a:ext cx="8723312" cy="1331913"/>
            <a:chOff x="-3905250" y="4294188"/>
            <a:chExt cx="13011150" cy="1892300"/>
          </a:xfrm>
        </p:grpSpPr>
        <p:sp>
          <p:nvSpPr>
            <p:cNvPr id="6" name="Freeform 14"/>
            <p:cNvSpPr>
              <a:spLocks/>
            </p:cNvSpPr>
            <p:nvPr/>
          </p:nvSpPr>
          <p:spPr bwMode="hidden">
            <a:xfrm>
              <a:off x="4810125" y="4500563"/>
              <a:ext cx="4295775" cy="1016000"/>
            </a:xfrm>
            <a:custGeom>
              <a:avLst/>
              <a:gdLst>
                <a:gd name="T0" fmla="*/ 2700 w 2706"/>
                <a:gd name="T1" fmla="*/ 0 h 640"/>
                <a:gd name="T2" fmla="*/ 2700 w 2706"/>
                <a:gd name="T3" fmla="*/ 0 h 640"/>
                <a:gd name="T4" fmla="*/ 2586 w 2706"/>
                <a:gd name="T5" fmla="*/ 18 h 640"/>
                <a:gd name="T6" fmla="*/ 2470 w 2706"/>
                <a:gd name="T7" fmla="*/ 38 h 640"/>
                <a:gd name="T8" fmla="*/ 2352 w 2706"/>
                <a:gd name="T9" fmla="*/ 60 h 640"/>
                <a:gd name="T10" fmla="*/ 2230 w 2706"/>
                <a:gd name="T11" fmla="*/ 82 h 640"/>
                <a:gd name="T12" fmla="*/ 2106 w 2706"/>
                <a:gd name="T13" fmla="*/ 108 h 640"/>
                <a:gd name="T14" fmla="*/ 1978 w 2706"/>
                <a:gd name="T15" fmla="*/ 134 h 640"/>
                <a:gd name="T16" fmla="*/ 1848 w 2706"/>
                <a:gd name="T17" fmla="*/ 164 h 640"/>
                <a:gd name="T18" fmla="*/ 1714 w 2706"/>
                <a:gd name="T19" fmla="*/ 194 h 640"/>
                <a:gd name="T20" fmla="*/ 1714 w 2706"/>
                <a:gd name="T21" fmla="*/ 194 h 640"/>
                <a:gd name="T22" fmla="*/ 1472 w 2706"/>
                <a:gd name="T23" fmla="*/ 252 h 640"/>
                <a:gd name="T24" fmla="*/ 1236 w 2706"/>
                <a:gd name="T25" fmla="*/ 304 h 640"/>
                <a:gd name="T26" fmla="*/ 1010 w 2706"/>
                <a:gd name="T27" fmla="*/ 352 h 640"/>
                <a:gd name="T28" fmla="*/ 792 w 2706"/>
                <a:gd name="T29" fmla="*/ 398 h 640"/>
                <a:gd name="T30" fmla="*/ 584 w 2706"/>
                <a:gd name="T31" fmla="*/ 438 h 640"/>
                <a:gd name="T32" fmla="*/ 382 w 2706"/>
                <a:gd name="T33" fmla="*/ 474 h 640"/>
                <a:gd name="T34" fmla="*/ 188 w 2706"/>
                <a:gd name="T35" fmla="*/ 508 h 640"/>
                <a:gd name="T36" fmla="*/ 0 w 2706"/>
                <a:gd name="T37" fmla="*/ 538 h 640"/>
                <a:gd name="T38" fmla="*/ 0 w 2706"/>
                <a:gd name="T39" fmla="*/ 538 h 640"/>
                <a:gd name="T40" fmla="*/ 130 w 2706"/>
                <a:gd name="T41" fmla="*/ 556 h 640"/>
                <a:gd name="T42" fmla="*/ 254 w 2706"/>
                <a:gd name="T43" fmla="*/ 572 h 640"/>
                <a:gd name="T44" fmla="*/ 374 w 2706"/>
                <a:gd name="T45" fmla="*/ 586 h 640"/>
                <a:gd name="T46" fmla="*/ 492 w 2706"/>
                <a:gd name="T47" fmla="*/ 598 h 640"/>
                <a:gd name="T48" fmla="*/ 606 w 2706"/>
                <a:gd name="T49" fmla="*/ 610 h 640"/>
                <a:gd name="T50" fmla="*/ 716 w 2706"/>
                <a:gd name="T51" fmla="*/ 618 h 640"/>
                <a:gd name="T52" fmla="*/ 822 w 2706"/>
                <a:gd name="T53" fmla="*/ 626 h 640"/>
                <a:gd name="T54" fmla="*/ 926 w 2706"/>
                <a:gd name="T55" fmla="*/ 632 h 640"/>
                <a:gd name="T56" fmla="*/ 1028 w 2706"/>
                <a:gd name="T57" fmla="*/ 636 h 640"/>
                <a:gd name="T58" fmla="*/ 1126 w 2706"/>
                <a:gd name="T59" fmla="*/ 638 h 640"/>
                <a:gd name="T60" fmla="*/ 1220 w 2706"/>
                <a:gd name="T61" fmla="*/ 640 h 640"/>
                <a:gd name="T62" fmla="*/ 1312 w 2706"/>
                <a:gd name="T63" fmla="*/ 640 h 640"/>
                <a:gd name="T64" fmla="*/ 1402 w 2706"/>
                <a:gd name="T65" fmla="*/ 638 h 640"/>
                <a:gd name="T66" fmla="*/ 1490 w 2706"/>
                <a:gd name="T67" fmla="*/ 636 h 640"/>
                <a:gd name="T68" fmla="*/ 1574 w 2706"/>
                <a:gd name="T69" fmla="*/ 632 h 640"/>
                <a:gd name="T70" fmla="*/ 1656 w 2706"/>
                <a:gd name="T71" fmla="*/ 626 h 640"/>
                <a:gd name="T72" fmla="*/ 1734 w 2706"/>
                <a:gd name="T73" fmla="*/ 620 h 640"/>
                <a:gd name="T74" fmla="*/ 1812 w 2706"/>
                <a:gd name="T75" fmla="*/ 612 h 640"/>
                <a:gd name="T76" fmla="*/ 1886 w 2706"/>
                <a:gd name="T77" fmla="*/ 602 h 640"/>
                <a:gd name="T78" fmla="*/ 1960 w 2706"/>
                <a:gd name="T79" fmla="*/ 592 h 640"/>
                <a:gd name="T80" fmla="*/ 2030 w 2706"/>
                <a:gd name="T81" fmla="*/ 580 h 640"/>
                <a:gd name="T82" fmla="*/ 2100 w 2706"/>
                <a:gd name="T83" fmla="*/ 568 h 640"/>
                <a:gd name="T84" fmla="*/ 2166 w 2706"/>
                <a:gd name="T85" fmla="*/ 554 h 640"/>
                <a:gd name="T86" fmla="*/ 2232 w 2706"/>
                <a:gd name="T87" fmla="*/ 540 h 640"/>
                <a:gd name="T88" fmla="*/ 2296 w 2706"/>
                <a:gd name="T89" fmla="*/ 524 h 640"/>
                <a:gd name="T90" fmla="*/ 2358 w 2706"/>
                <a:gd name="T91" fmla="*/ 508 h 640"/>
                <a:gd name="T92" fmla="*/ 2418 w 2706"/>
                <a:gd name="T93" fmla="*/ 490 h 640"/>
                <a:gd name="T94" fmla="*/ 2478 w 2706"/>
                <a:gd name="T95" fmla="*/ 472 h 640"/>
                <a:gd name="T96" fmla="*/ 2592 w 2706"/>
                <a:gd name="T97" fmla="*/ 432 h 640"/>
                <a:gd name="T98" fmla="*/ 2702 w 2706"/>
                <a:gd name="T99" fmla="*/ 390 h 640"/>
                <a:gd name="T100" fmla="*/ 2702 w 2706"/>
                <a:gd name="T101" fmla="*/ 390 h 640"/>
                <a:gd name="T102" fmla="*/ 2706 w 2706"/>
                <a:gd name="T103" fmla="*/ 388 h 640"/>
                <a:gd name="T104" fmla="*/ 2706 w 2706"/>
                <a:gd name="T105" fmla="*/ 388 h 640"/>
                <a:gd name="T106" fmla="*/ 2706 w 2706"/>
                <a:gd name="T107" fmla="*/ 0 h 640"/>
                <a:gd name="T108" fmla="*/ 2706 w 2706"/>
                <a:gd name="T109" fmla="*/ 0 h 640"/>
                <a:gd name="T110" fmla="*/ 2700 w 2706"/>
                <a:gd name="T111" fmla="*/ 0 h 640"/>
                <a:gd name="T112" fmla="*/ 2700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w="9525">
              <a:noFill/>
              <a:round/>
              <a:headEnd/>
              <a:tailEnd/>
            </a:ln>
          </p:spPr>
          <p:txBody>
            <a:bodyPr/>
            <a:lstStyle/>
            <a:p>
              <a:endParaRPr lang="ru-RU"/>
            </a:p>
          </p:txBody>
        </p:sp>
        <p:sp>
          <p:nvSpPr>
            <p:cNvPr id="7" name="Freeform 18"/>
            <p:cNvSpPr>
              <a:spLocks/>
            </p:cNvSpPr>
            <p:nvPr/>
          </p:nvSpPr>
          <p:spPr bwMode="hidden">
            <a:xfrm>
              <a:off x="-309563" y="4318000"/>
              <a:ext cx="8280401" cy="1209675"/>
            </a:xfrm>
            <a:custGeom>
              <a:avLst/>
              <a:gdLst>
                <a:gd name="T0" fmla="*/ 5216 w 5216"/>
                <a:gd name="T1" fmla="*/ 714 h 762"/>
                <a:gd name="T2" fmla="*/ 4984 w 5216"/>
                <a:gd name="T3" fmla="*/ 686 h 762"/>
                <a:gd name="T4" fmla="*/ 4478 w 5216"/>
                <a:gd name="T5" fmla="*/ 610 h 762"/>
                <a:gd name="T6" fmla="*/ 3914 w 5216"/>
                <a:gd name="T7" fmla="*/ 508 h 762"/>
                <a:gd name="T8" fmla="*/ 3286 w 5216"/>
                <a:gd name="T9" fmla="*/ 374 h 762"/>
                <a:gd name="T10" fmla="*/ 2946 w 5216"/>
                <a:gd name="T11" fmla="*/ 296 h 762"/>
                <a:gd name="T12" fmla="*/ 2682 w 5216"/>
                <a:gd name="T13" fmla="*/ 236 h 762"/>
                <a:gd name="T14" fmla="*/ 2430 w 5216"/>
                <a:gd name="T15" fmla="*/ 184 h 762"/>
                <a:gd name="T16" fmla="*/ 2190 w 5216"/>
                <a:gd name="T17" fmla="*/ 140 h 762"/>
                <a:gd name="T18" fmla="*/ 1960 w 5216"/>
                <a:gd name="T19" fmla="*/ 102 h 762"/>
                <a:gd name="T20" fmla="*/ 1740 w 5216"/>
                <a:gd name="T21" fmla="*/ 72 h 762"/>
                <a:gd name="T22" fmla="*/ 1334 w 5216"/>
                <a:gd name="T23" fmla="*/ 28 h 762"/>
                <a:gd name="T24" fmla="*/ 970 w 5216"/>
                <a:gd name="T25" fmla="*/ 4 h 762"/>
                <a:gd name="T26" fmla="*/ 644 w 5216"/>
                <a:gd name="T27" fmla="*/ 0 h 762"/>
                <a:gd name="T28" fmla="*/ 358 w 5216"/>
                <a:gd name="T29" fmla="*/ 10 h 762"/>
                <a:gd name="T30" fmla="*/ 110 w 5216"/>
                <a:gd name="T31" fmla="*/ 32 h 762"/>
                <a:gd name="T32" fmla="*/ 0 w 5216"/>
                <a:gd name="T33" fmla="*/ 48 h 762"/>
                <a:gd name="T34" fmla="*/ 314 w 5216"/>
                <a:gd name="T35" fmla="*/ 86 h 762"/>
                <a:gd name="T36" fmla="*/ 652 w 5216"/>
                <a:gd name="T37" fmla="*/ 140 h 762"/>
                <a:gd name="T38" fmla="*/ 1014 w 5216"/>
                <a:gd name="T39" fmla="*/ 210 h 762"/>
                <a:gd name="T40" fmla="*/ 1402 w 5216"/>
                <a:gd name="T41" fmla="*/ 296 h 762"/>
                <a:gd name="T42" fmla="*/ 1756 w 5216"/>
                <a:gd name="T43" fmla="*/ 378 h 762"/>
                <a:gd name="T44" fmla="*/ 2408 w 5216"/>
                <a:gd name="T45" fmla="*/ 516 h 762"/>
                <a:gd name="T46" fmla="*/ 2708 w 5216"/>
                <a:gd name="T47" fmla="*/ 572 h 762"/>
                <a:gd name="T48" fmla="*/ 2992 w 5216"/>
                <a:gd name="T49" fmla="*/ 620 h 762"/>
                <a:gd name="T50" fmla="*/ 3260 w 5216"/>
                <a:gd name="T51" fmla="*/ 662 h 762"/>
                <a:gd name="T52" fmla="*/ 3512 w 5216"/>
                <a:gd name="T53" fmla="*/ 694 h 762"/>
                <a:gd name="T54" fmla="*/ 3750 w 5216"/>
                <a:gd name="T55" fmla="*/ 722 h 762"/>
                <a:gd name="T56" fmla="*/ 3974 w 5216"/>
                <a:gd name="T57" fmla="*/ 740 h 762"/>
                <a:gd name="T58" fmla="*/ 4184 w 5216"/>
                <a:gd name="T59" fmla="*/ 754 h 762"/>
                <a:gd name="T60" fmla="*/ 4384 w 5216"/>
                <a:gd name="T61" fmla="*/ 762 h 762"/>
                <a:gd name="T62" fmla="*/ 4570 w 5216"/>
                <a:gd name="T63" fmla="*/ 762 h 762"/>
                <a:gd name="T64" fmla="*/ 4746 w 5216"/>
                <a:gd name="T65" fmla="*/ 758 h 762"/>
                <a:gd name="T66" fmla="*/ 4912 w 5216"/>
                <a:gd name="T67" fmla="*/ 748 h 762"/>
                <a:gd name="T68" fmla="*/ 5068 w 5216"/>
                <a:gd name="T69" fmla="*/ 732 h 762"/>
                <a:gd name="T70" fmla="*/ 5216 w 5216"/>
                <a:gd name="T71" fmla="*/ 714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w="9525">
              <a:noFill/>
              <a:round/>
              <a:headEnd/>
              <a:tailEnd/>
            </a:ln>
          </p:spPr>
          <p:txBody>
            <a:bodyPr/>
            <a:lstStyle/>
            <a:p>
              <a:endParaRPr lang="ru-RU"/>
            </a:p>
          </p:txBody>
        </p:sp>
        <p:sp>
          <p:nvSpPr>
            <p:cNvPr id="8" name="Freeform 22"/>
            <p:cNvSpPr>
              <a:spLocks/>
            </p:cNvSpPr>
            <p:nvPr/>
          </p:nvSpPr>
          <p:spPr bwMode="hidden">
            <a:xfrm>
              <a:off x="3175" y="4335463"/>
              <a:ext cx="8166100" cy="1101725"/>
            </a:xfrm>
            <a:custGeom>
              <a:avLst/>
              <a:gdLst>
                <a:gd name="T0" fmla="*/ 0 w 5144"/>
                <a:gd name="T1" fmla="*/ 70 h 694"/>
                <a:gd name="T2" fmla="*/ 0 w 5144"/>
                <a:gd name="T3" fmla="*/ 70 h 694"/>
                <a:gd name="T4" fmla="*/ 18 w 5144"/>
                <a:gd name="T5" fmla="*/ 66 h 694"/>
                <a:gd name="T6" fmla="*/ 72 w 5144"/>
                <a:gd name="T7" fmla="*/ 56 h 694"/>
                <a:gd name="T8" fmla="*/ 164 w 5144"/>
                <a:gd name="T9" fmla="*/ 42 h 694"/>
                <a:gd name="T10" fmla="*/ 224 w 5144"/>
                <a:gd name="T11" fmla="*/ 34 h 694"/>
                <a:gd name="T12" fmla="*/ 294 w 5144"/>
                <a:gd name="T13" fmla="*/ 26 h 694"/>
                <a:gd name="T14" fmla="*/ 372 w 5144"/>
                <a:gd name="T15" fmla="*/ 20 h 694"/>
                <a:gd name="T16" fmla="*/ 462 w 5144"/>
                <a:gd name="T17" fmla="*/ 14 h 694"/>
                <a:gd name="T18" fmla="*/ 560 w 5144"/>
                <a:gd name="T19" fmla="*/ 8 h 694"/>
                <a:gd name="T20" fmla="*/ 670 w 5144"/>
                <a:gd name="T21" fmla="*/ 4 h 694"/>
                <a:gd name="T22" fmla="*/ 790 w 5144"/>
                <a:gd name="T23" fmla="*/ 2 h 694"/>
                <a:gd name="T24" fmla="*/ 920 w 5144"/>
                <a:gd name="T25" fmla="*/ 0 h 694"/>
                <a:gd name="T26" fmla="*/ 1060 w 5144"/>
                <a:gd name="T27" fmla="*/ 2 h 694"/>
                <a:gd name="T28" fmla="*/ 1210 w 5144"/>
                <a:gd name="T29" fmla="*/ 6 h 694"/>
                <a:gd name="T30" fmla="*/ 1372 w 5144"/>
                <a:gd name="T31" fmla="*/ 14 h 694"/>
                <a:gd name="T32" fmla="*/ 1544 w 5144"/>
                <a:gd name="T33" fmla="*/ 24 h 694"/>
                <a:gd name="T34" fmla="*/ 1726 w 5144"/>
                <a:gd name="T35" fmla="*/ 40 h 694"/>
                <a:gd name="T36" fmla="*/ 1920 w 5144"/>
                <a:gd name="T37" fmla="*/ 58 h 694"/>
                <a:gd name="T38" fmla="*/ 2126 w 5144"/>
                <a:gd name="T39" fmla="*/ 80 h 694"/>
                <a:gd name="T40" fmla="*/ 2342 w 5144"/>
                <a:gd name="T41" fmla="*/ 106 h 694"/>
                <a:gd name="T42" fmla="*/ 2570 w 5144"/>
                <a:gd name="T43" fmla="*/ 138 h 694"/>
                <a:gd name="T44" fmla="*/ 2808 w 5144"/>
                <a:gd name="T45" fmla="*/ 174 h 694"/>
                <a:gd name="T46" fmla="*/ 3058 w 5144"/>
                <a:gd name="T47" fmla="*/ 216 h 694"/>
                <a:gd name="T48" fmla="*/ 3320 w 5144"/>
                <a:gd name="T49" fmla="*/ 266 h 694"/>
                <a:gd name="T50" fmla="*/ 3594 w 5144"/>
                <a:gd name="T51" fmla="*/ 320 h 694"/>
                <a:gd name="T52" fmla="*/ 3880 w 5144"/>
                <a:gd name="T53" fmla="*/ 380 h 694"/>
                <a:gd name="T54" fmla="*/ 4178 w 5144"/>
                <a:gd name="T55" fmla="*/ 448 h 694"/>
                <a:gd name="T56" fmla="*/ 4488 w 5144"/>
                <a:gd name="T57" fmla="*/ 522 h 694"/>
                <a:gd name="T58" fmla="*/ 4810 w 5144"/>
                <a:gd name="T59" fmla="*/ 604 h 694"/>
                <a:gd name="T60" fmla="*/ 5144 w 5144"/>
                <a:gd name="T61" fmla="*/ 694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endParaRPr lang="ru-RU"/>
            </a:p>
          </p:txBody>
        </p:sp>
        <p:sp>
          <p:nvSpPr>
            <p:cNvPr id="9" name="Freeform 26"/>
            <p:cNvSpPr>
              <a:spLocks/>
            </p:cNvSpPr>
            <p:nvPr/>
          </p:nvSpPr>
          <p:spPr bwMode="hidden">
            <a:xfrm>
              <a:off x="4156075" y="4316413"/>
              <a:ext cx="4940300" cy="927100"/>
            </a:xfrm>
            <a:custGeom>
              <a:avLst/>
              <a:gdLst>
                <a:gd name="T0" fmla="*/ 0 w 3112"/>
                <a:gd name="T1" fmla="*/ 584 h 584"/>
                <a:gd name="T2" fmla="*/ 0 w 3112"/>
                <a:gd name="T3" fmla="*/ 584 h 584"/>
                <a:gd name="T4" fmla="*/ 90 w 3112"/>
                <a:gd name="T5" fmla="*/ 560 h 584"/>
                <a:gd name="T6" fmla="*/ 336 w 3112"/>
                <a:gd name="T7" fmla="*/ 498 h 584"/>
                <a:gd name="T8" fmla="*/ 506 w 3112"/>
                <a:gd name="T9" fmla="*/ 456 h 584"/>
                <a:gd name="T10" fmla="*/ 702 w 3112"/>
                <a:gd name="T11" fmla="*/ 410 h 584"/>
                <a:gd name="T12" fmla="*/ 920 w 3112"/>
                <a:gd name="T13" fmla="*/ 360 h 584"/>
                <a:gd name="T14" fmla="*/ 1154 w 3112"/>
                <a:gd name="T15" fmla="*/ 306 h 584"/>
                <a:gd name="T16" fmla="*/ 1402 w 3112"/>
                <a:gd name="T17" fmla="*/ 254 h 584"/>
                <a:gd name="T18" fmla="*/ 1656 w 3112"/>
                <a:gd name="T19" fmla="*/ 202 h 584"/>
                <a:gd name="T20" fmla="*/ 1916 w 3112"/>
                <a:gd name="T21" fmla="*/ 154 h 584"/>
                <a:gd name="T22" fmla="*/ 2174 w 3112"/>
                <a:gd name="T23" fmla="*/ 108 h 584"/>
                <a:gd name="T24" fmla="*/ 2302 w 3112"/>
                <a:gd name="T25" fmla="*/ 88 h 584"/>
                <a:gd name="T26" fmla="*/ 2426 w 3112"/>
                <a:gd name="T27" fmla="*/ 68 h 584"/>
                <a:gd name="T28" fmla="*/ 2550 w 3112"/>
                <a:gd name="T29" fmla="*/ 52 h 584"/>
                <a:gd name="T30" fmla="*/ 2670 w 3112"/>
                <a:gd name="T31" fmla="*/ 36 h 584"/>
                <a:gd name="T32" fmla="*/ 2788 w 3112"/>
                <a:gd name="T33" fmla="*/ 24 h 584"/>
                <a:gd name="T34" fmla="*/ 2900 w 3112"/>
                <a:gd name="T35" fmla="*/ 14 h 584"/>
                <a:gd name="T36" fmla="*/ 3008 w 3112"/>
                <a:gd name="T37" fmla="*/ 6 h 584"/>
                <a:gd name="T38" fmla="*/ 3112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endParaRPr lang="ru-RU"/>
            </a:p>
          </p:txBody>
        </p:sp>
        <p:sp useBgFill="1">
          <p:nvSpPr>
            <p:cNvPr id="10" name="Freeform 19"/>
            <p:cNvSpPr>
              <a:spLocks/>
            </p:cNvSpPr>
            <p:nvPr/>
          </p:nvSpPr>
          <p:spPr bwMode="hidden">
            <a:xfrm>
              <a:off x="-3905250" y="4294188"/>
              <a:ext cx="13011150" cy="1892300"/>
            </a:xfrm>
            <a:custGeom>
              <a:avLst/>
              <a:gdLst>
                <a:gd name="T0" fmla="*/ 8192 w 8196"/>
                <a:gd name="T1" fmla="*/ 512 h 1192"/>
                <a:gd name="T2" fmla="*/ 8040 w 8196"/>
                <a:gd name="T3" fmla="*/ 570 h 1192"/>
                <a:gd name="T4" fmla="*/ 7878 w 8196"/>
                <a:gd name="T5" fmla="*/ 620 h 1192"/>
                <a:gd name="T6" fmla="*/ 7706 w 8196"/>
                <a:gd name="T7" fmla="*/ 666 h 1192"/>
                <a:gd name="T8" fmla="*/ 7522 w 8196"/>
                <a:gd name="T9" fmla="*/ 702 h 1192"/>
                <a:gd name="T10" fmla="*/ 7322 w 8196"/>
                <a:gd name="T11" fmla="*/ 730 h 1192"/>
                <a:gd name="T12" fmla="*/ 7106 w 8196"/>
                <a:gd name="T13" fmla="*/ 750 h 1192"/>
                <a:gd name="T14" fmla="*/ 6872 w 8196"/>
                <a:gd name="T15" fmla="*/ 762 h 1192"/>
                <a:gd name="T16" fmla="*/ 6618 w 8196"/>
                <a:gd name="T17" fmla="*/ 760 h 1192"/>
                <a:gd name="T18" fmla="*/ 6342 w 8196"/>
                <a:gd name="T19" fmla="*/ 750 h 1192"/>
                <a:gd name="T20" fmla="*/ 6042 w 8196"/>
                <a:gd name="T21" fmla="*/ 726 h 1192"/>
                <a:gd name="T22" fmla="*/ 5716 w 8196"/>
                <a:gd name="T23" fmla="*/ 690 h 1192"/>
                <a:gd name="T24" fmla="*/ 5364 w 8196"/>
                <a:gd name="T25" fmla="*/ 642 h 1192"/>
                <a:gd name="T26" fmla="*/ 4982 w 8196"/>
                <a:gd name="T27" fmla="*/ 578 h 1192"/>
                <a:gd name="T28" fmla="*/ 4568 w 8196"/>
                <a:gd name="T29" fmla="*/ 500 h 1192"/>
                <a:gd name="T30" fmla="*/ 4122 w 8196"/>
                <a:gd name="T31" fmla="*/ 406 h 1192"/>
                <a:gd name="T32" fmla="*/ 3640 w 8196"/>
                <a:gd name="T33" fmla="*/ 296 h 1192"/>
                <a:gd name="T34" fmla="*/ 3396 w 8196"/>
                <a:gd name="T35" fmla="*/ 240 h 1192"/>
                <a:gd name="T36" fmla="*/ 2934 w 8196"/>
                <a:gd name="T37" fmla="*/ 148 h 1192"/>
                <a:gd name="T38" fmla="*/ 2512 w 8196"/>
                <a:gd name="T39" fmla="*/ 82 h 1192"/>
                <a:gd name="T40" fmla="*/ 2126 w 8196"/>
                <a:gd name="T41" fmla="*/ 36 h 1192"/>
                <a:gd name="T42" fmla="*/ 1776 w 8196"/>
                <a:gd name="T43" fmla="*/ 10 h 1192"/>
                <a:gd name="T44" fmla="*/ 1462 w 8196"/>
                <a:gd name="T45" fmla="*/ 0 h 1192"/>
                <a:gd name="T46" fmla="*/ 1182 w 8196"/>
                <a:gd name="T47" fmla="*/ 4 h 1192"/>
                <a:gd name="T48" fmla="*/ 934 w 8196"/>
                <a:gd name="T49" fmla="*/ 20 h 1192"/>
                <a:gd name="T50" fmla="*/ 716 w 8196"/>
                <a:gd name="T51" fmla="*/ 44 h 1192"/>
                <a:gd name="T52" fmla="*/ 530 w 8196"/>
                <a:gd name="T53" fmla="*/ 74 h 1192"/>
                <a:gd name="T54" fmla="*/ 374 w 8196"/>
                <a:gd name="T55" fmla="*/ 108 h 1192"/>
                <a:gd name="T56" fmla="*/ 248 w 8196"/>
                <a:gd name="T57" fmla="*/ 144 h 1192"/>
                <a:gd name="T58" fmla="*/ 148 w 8196"/>
                <a:gd name="T59" fmla="*/ 176 h 1192"/>
                <a:gd name="T60" fmla="*/ 48 w 8196"/>
                <a:gd name="T61" fmla="*/ 216 h 1192"/>
                <a:gd name="T62" fmla="*/ 0 w 8196"/>
                <a:gd name="T63" fmla="*/ 240 h 1192"/>
                <a:gd name="T64" fmla="*/ 8192 w 8196"/>
                <a:gd name="T65" fmla="*/ 1192 h 1192"/>
                <a:gd name="T66" fmla="*/ 8196 w 8196"/>
                <a:gd name="T67" fmla="*/ 1186 h 1192"/>
                <a:gd name="T68" fmla="*/ 8196 w 8196"/>
                <a:gd name="T69" fmla="*/ 510 h 1192"/>
                <a:gd name="T70" fmla="*/ 8192 w 8196"/>
                <a:gd name="T71" fmla="*/ 512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w="9525">
              <a:noFill/>
              <a:round/>
              <a:headEnd/>
              <a:tailEnd/>
            </a:ln>
          </p:spPr>
          <p:txBody>
            <a:bodyPr/>
            <a:lstStyle/>
            <a:p>
              <a:endParaRPr lang="ru-RU"/>
            </a:p>
          </p:txBody>
        </p:sp>
      </p:grpSp>
      <p:sp>
        <p:nvSpPr>
          <p:cNvPr id="2" name="Vertical Title 1"/>
          <p:cNvSpPr>
            <a:spLocks noGrp="1"/>
          </p:cNvSpPr>
          <p:nvPr>
            <p:ph type="title" orient="vert"/>
          </p:nvPr>
        </p:nvSpPr>
        <p:spPr>
          <a:xfrm>
            <a:off x="6629400" y="1447800"/>
            <a:ext cx="2057400" cy="4487333"/>
          </a:xfrm>
        </p:spPr>
        <p:txBody>
          <a:bodyPr vert="eaVert"/>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Date Placeholder 3"/>
          <p:cNvSpPr>
            <a:spLocks noGrp="1"/>
          </p:cNvSpPr>
          <p:nvPr>
            <p:ph type="dt" sz="half" idx="10"/>
          </p:nvPr>
        </p:nvSpPr>
        <p:spPr/>
        <p:txBody>
          <a:bodyPr/>
          <a:lstStyle>
            <a:lvl1pPr>
              <a:defRPr/>
            </a:lvl1pPr>
          </a:lstStyle>
          <a:p>
            <a:pPr>
              <a:defRPr/>
            </a:pPr>
            <a:endParaRPr lang="ru-RU"/>
          </a:p>
        </p:txBody>
      </p:sp>
      <p:sp>
        <p:nvSpPr>
          <p:cNvPr id="12" name="Footer Placeholder 4"/>
          <p:cNvSpPr>
            <a:spLocks noGrp="1"/>
          </p:cNvSpPr>
          <p:nvPr>
            <p:ph type="ftr" sz="quarter" idx="11"/>
          </p:nvPr>
        </p:nvSpPr>
        <p:spPr/>
        <p:txBody>
          <a:bodyPr/>
          <a:lstStyle>
            <a:lvl1pPr>
              <a:defRPr/>
            </a:lvl1pPr>
          </a:lstStyle>
          <a:p>
            <a:pPr>
              <a:defRPr/>
            </a:pPr>
            <a:endParaRPr lang="ru-RU"/>
          </a:p>
        </p:txBody>
      </p:sp>
      <p:sp>
        <p:nvSpPr>
          <p:cNvPr id="13" name="Slide Number Placeholder 5"/>
          <p:cNvSpPr>
            <a:spLocks noGrp="1"/>
          </p:cNvSpPr>
          <p:nvPr>
            <p:ph type="sldNum" sz="quarter" idx="12"/>
          </p:nvPr>
        </p:nvSpPr>
        <p:spPr/>
        <p:txBody>
          <a:bodyPr/>
          <a:lstStyle>
            <a:lvl1pPr>
              <a:defRPr/>
            </a:lvl1pPr>
          </a:lstStyle>
          <a:p>
            <a:pPr>
              <a:defRPr/>
            </a:pPr>
            <a:fld id="{6B4EA23D-4574-49DD-8239-3670723A23A6}"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277813"/>
            <a:ext cx="8229600" cy="1143000"/>
          </a:xfrm>
        </p:spPr>
        <p:txBody>
          <a:bodyPr/>
          <a:lstStyle/>
          <a:p>
            <a:r>
              <a:rPr lang="ru-RU" smtClean="0"/>
              <a:t>Образец заголовка</a:t>
            </a:r>
            <a:endParaRPr lang="ru-RU"/>
          </a:p>
        </p:txBody>
      </p:sp>
      <p:sp>
        <p:nvSpPr>
          <p:cNvPr id="3" name="Объект 2"/>
          <p:cNvSpPr>
            <a:spLocks noGrp="1"/>
          </p:cNvSpPr>
          <p:nvPr>
            <p:ph sz="quarter" idx="1"/>
          </p:nvPr>
        </p:nvSpPr>
        <p:spPr>
          <a:xfrm>
            <a:off x="457200" y="1600200"/>
            <a:ext cx="4038600" cy="21891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600200"/>
            <a:ext cx="4038600" cy="21891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457200" y="3941763"/>
            <a:ext cx="4038600" cy="218916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Объект 5"/>
          <p:cNvSpPr>
            <a:spLocks noGrp="1"/>
          </p:cNvSpPr>
          <p:nvPr>
            <p:ph sz="quarter" idx="4"/>
          </p:nvPr>
        </p:nvSpPr>
        <p:spPr>
          <a:xfrm>
            <a:off x="4648200" y="3941763"/>
            <a:ext cx="4038600" cy="218916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457200" y="6278563"/>
            <a:ext cx="2133600" cy="457200"/>
          </a:xfrm>
        </p:spPr>
        <p:txBody>
          <a:bodyPr/>
          <a:lstStyle>
            <a:lvl1pPr>
              <a:defRPr/>
            </a:lvl1pPr>
          </a:lstStyle>
          <a:p>
            <a:pPr>
              <a:defRPr/>
            </a:pPr>
            <a:endParaRPr lang="ru-RU"/>
          </a:p>
        </p:txBody>
      </p:sp>
      <p:sp>
        <p:nvSpPr>
          <p:cNvPr id="8" name="Нижний колонтитул 7"/>
          <p:cNvSpPr>
            <a:spLocks noGrp="1"/>
          </p:cNvSpPr>
          <p:nvPr>
            <p:ph type="ftr" sz="quarter" idx="11"/>
          </p:nvPr>
        </p:nvSpPr>
        <p:spPr>
          <a:xfrm>
            <a:off x="3124200" y="6278563"/>
            <a:ext cx="2895600" cy="457200"/>
          </a:xfrm>
        </p:spPr>
        <p:txBody>
          <a:bodyPr/>
          <a:lstStyle>
            <a:lvl1pPr>
              <a:defRPr/>
            </a:lvl1pPr>
          </a:lstStyle>
          <a:p>
            <a:pPr>
              <a:defRPr/>
            </a:pPr>
            <a:endParaRPr lang="ru-RU"/>
          </a:p>
        </p:txBody>
      </p:sp>
      <p:sp>
        <p:nvSpPr>
          <p:cNvPr id="9" name="Номер слайда 8"/>
          <p:cNvSpPr>
            <a:spLocks noGrp="1"/>
          </p:cNvSpPr>
          <p:nvPr>
            <p:ph type="sldNum" sz="quarter" idx="12"/>
          </p:nvPr>
        </p:nvSpPr>
        <p:spPr>
          <a:xfrm>
            <a:off x="6553200" y="6278563"/>
            <a:ext cx="2133600" cy="457200"/>
          </a:xfrm>
        </p:spPr>
        <p:txBody>
          <a:bodyPr/>
          <a:lstStyle>
            <a:lvl1pPr>
              <a:defRPr/>
            </a:lvl1pPr>
          </a:lstStyle>
          <a:p>
            <a:pPr>
              <a:defRPr/>
            </a:pPr>
            <a:fld id="{2DEE3A99-D7E3-4522-9989-E4A2C1CBD2BB}"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Объект">
    <p:spTree>
      <p:nvGrpSpPr>
        <p:cNvPr id="1" name=""/>
        <p:cNvGrpSpPr/>
        <p:nvPr/>
      </p:nvGrpSpPr>
      <p:grpSpPr>
        <a:xfrm>
          <a:off x="0" y="0"/>
          <a:ext cx="0" cy="0"/>
          <a:chOff x="0" y="0"/>
          <a:chExt cx="0" cy="0"/>
        </a:xfrm>
      </p:grpSpPr>
      <p:sp>
        <p:nvSpPr>
          <p:cNvPr id="2" name="Объект 1"/>
          <p:cNvSpPr>
            <a:spLocks noGrp="1"/>
          </p:cNvSpPr>
          <p:nvPr>
            <p:ph/>
          </p:nvPr>
        </p:nvSpPr>
        <p:spPr>
          <a:xfrm>
            <a:off x="457200" y="277813"/>
            <a:ext cx="8229600" cy="58531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Дата 2"/>
          <p:cNvSpPr>
            <a:spLocks noGrp="1"/>
          </p:cNvSpPr>
          <p:nvPr>
            <p:ph type="dt" sz="half" idx="10"/>
          </p:nvPr>
        </p:nvSpPr>
        <p:spPr>
          <a:xfrm>
            <a:off x="457200" y="6278563"/>
            <a:ext cx="2133600" cy="457200"/>
          </a:xfrm>
        </p:spPr>
        <p:txBody>
          <a:bodyPr/>
          <a:lstStyle>
            <a:lvl1pPr>
              <a:defRPr/>
            </a:lvl1pPr>
          </a:lstStyle>
          <a:p>
            <a:pPr>
              <a:defRPr/>
            </a:pPr>
            <a:endParaRPr lang="ru-RU"/>
          </a:p>
        </p:txBody>
      </p:sp>
      <p:sp>
        <p:nvSpPr>
          <p:cNvPr id="4" name="Нижний колонтитул 3"/>
          <p:cNvSpPr>
            <a:spLocks noGrp="1"/>
          </p:cNvSpPr>
          <p:nvPr>
            <p:ph type="ftr" sz="quarter" idx="11"/>
          </p:nvPr>
        </p:nvSpPr>
        <p:spPr>
          <a:xfrm>
            <a:off x="3124200" y="6278563"/>
            <a:ext cx="2895600" cy="457200"/>
          </a:xfrm>
        </p:spPr>
        <p:txBody>
          <a:bodyPr/>
          <a:lstStyle>
            <a:lvl1pPr>
              <a:defRPr/>
            </a:lvl1pPr>
          </a:lstStyle>
          <a:p>
            <a:pPr>
              <a:defRPr/>
            </a:pPr>
            <a:endParaRPr lang="ru-RU"/>
          </a:p>
        </p:txBody>
      </p:sp>
      <p:sp>
        <p:nvSpPr>
          <p:cNvPr id="5" name="Номер слайда 4"/>
          <p:cNvSpPr>
            <a:spLocks noGrp="1"/>
          </p:cNvSpPr>
          <p:nvPr>
            <p:ph type="sldNum" sz="quarter" idx="12"/>
          </p:nvPr>
        </p:nvSpPr>
        <p:spPr>
          <a:xfrm>
            <a:off x="6553200" y="6278563"/>
            <a:ext cx="2133600" cy="457200"/>
          </a:xfrm>
        </p:spPr>
        <p:txBody>
          <a:bodyPr/>
          <a:lstStyle>
            <a:lvl1pPr>
              <a:defRPr/>
            </a:lvl1pPr>
          </a:lstStyle>
          <a:p>
            <a:pPr>
              <a:defRPr/>
            </a:pPr>
            <a:fld id="{F2D2C40D-DA8E-4B5E-A108-2200E7CAEB4B}"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Title 6"/>
          <p:cNvSpPr>
            <a:spLocks noGrp="1"/>
          </p:cNvSpPr>
          <p:nvPr>
            <p:ph type="title"/>
          </p:nvPr>
        </p:nvSpPr>
        <p:spPr/>
        <p:txBody>
          <a:bodyPr/>
          <a:lstStyle/>
          <a:p>
            <a:r>
              <a:rPr lang="ru-RU" smtClean="0"/>
              <a:t>Образец заголовка</a:t>
            </a:r>
            <a:endParaRPr lang="en-US"/>
          </a:p>
        </p:txBody>
      </p:sp>
      <p:sp>
        <p:nvSpPr>
          <p:cNvPr id="4" name="Date Placeholder 3"/>
          <p:cNvSpPr>
            <a:spLocks noGrp="1"/>
          </p:cNvSpPr>
          <p:nvPr>
            <p:ph type="dt" sz="half" idx="10"/>
          </p:nvPr>
        </p:nvSpPr>
        <p:spPr/>
        <p:txBody>
          <a:bodyPr/>
          <a:lstStyle>
            <a:lvl1pPr>
              <a:defRPr/>
            </a:lvl1pPr>
          </a:lstStyle>
          <a:p>
            <a:pPr>
              <a:defRPr/>
            </a:pPr>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EF7FF576-5C01-4983-9943-B81A8FDE0562}"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Rounded Rectangle 13"/>
          <p:cNvSpPr/>
          <p:nvPr/>
        </p:nvSpPr>
        <p:spPr>
          <a:xfrm>
            <a:off x="228600" y="228600"/>
            <a:ext cx="8696325" cy="473710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Freeform 14"/>
          <p:cNvSpPr>
            <a:spLocks/>
          </p:cNvSpPr>
          <p:nvPr/>
        </p:nvSpPr>
        <p:spPr bwMode="hidden">
          <a:xfrm>
            <a:off x="6046788" y="4203700"/>
            <a:ext cx="2876550" cy="714375"/>
          </a:xfrm>
          <a:custGeom>
            <a:avLst/>
            <a:gdLst>
              <a:gd name="T0" fmla="*/ 2700 w 2706"/>
              <a:gd name="T1" fmla="*/ 0 h 640"/>
              <a:gd name="T2" fmla="*/ 2700 w 2706"/>
              <a:gd name="T3" fmla="*/ 0 h 640"/>
              <a:gd name="T4" fmla="*/ 2586 w 2706"/>
              <a:gd name="T5" fmla="*/ 18 h 640"/>
              <a:gd name="T6" fmla="*/ 2470 w 2706"/>
              <a:gd name="T7" fmla="*/ 38 h 640"/>
              <a:gd name="T8" fmla="*/ 2352 w 2706"/>
              <a:gd name="T9" fmla="*/ 60 h 640"/>
              <a:gd name="T10" fmla="*/ 2230 w 2706"/>
              <a:gd name="T11" fmla="*/ 82 h 640"/>
              <a:gd name="T12" fmla="*/ 2106 w 2706"/>
              <a:gd name="T13" fmla="*/ 108 h 640"/>
              <a:gd name="T14" fmla="*/ 1978 w 2706"/>
              <a:gd name="T15" fmla="*/ 134 h 640"/>
              <a:gd name="T16" fmla="*/ 1848 w 2706"/>
              <a:gd name="T17" fmla="*/ 164 h 640"/>
              <a:gd name="T18" fmla="*/ 1714 w 2706"/>
              <a:gd name="T19" fmla="*/ 194 h 640"/>
              <a:gd name="T20" fmla="*/ 1714 w 2706"/>
              <a:gd name="T21" fmla="*/ 194 h 640"/>
              <a:gd name="T22" fmla="*/ 1472 w 2706"/>
              <a:gd name="T23" fmla="*/ 252 h 640"/>
              <a:gd name="T24" fmla="*/ 1236 w 2706"/>
              <a:gd name="T25" fmla="*/ 304 h 640"/>
              <a:gd name="T26" fmla="*/ 1010 w 2706"/>
              <a:gd name="T27" fmla="*/ 352 h 640"/>
              <a:gd name="T28" fmla="*/ 792 w 2706"/>
              <a:gd name="T29" fmla="*/ 398 h 640"/>
              <a:gd name="T30" fmla="*/ 584 w 2706"/>
              <a:gd name="T31" fmla="*/ 438 h 640"/>
              <a:gd name="T32" fmla="*/ 382 w 2706"/>
              <a:gd name="T33" fmla="*/ 474 h 640"/>
              <a:gd name="T34" fmla="*/ 188 w 2706"/>
              <a:gd name="T35" fmla="*/ 508 h 640"/>
              <a:gd name="T36" fmla="*/ 0 w 2706"/>
              <a:gd name="T37" fmla="*/ 538 h 640"/>
              <a:gd name="T38" fmla="*/ 0 w 2706"/>
              <a:gd name="T39" fmla="*/ 538 h 640"/>
              <a:gd name="T40" fmla="*/ 130 w 2706"/>
              <a:gd name="T41" fmla="*/ 556 h 640"/>
              <a:gd name="T42" fmla="*/ 254 w 2706"/>
              <a:gd name="T43" fmla="*/ 572 h 640"/>
              <a:gd name="T44" fmla="*/ 374 w 2706"/>
              <a:gd name="T45" fmla="*/ 586 h 640"/>
              <a:gd name="T46" fmla="*/ 492 w 2706"/>
              <a:gd name="T47" fmla="*/ 598 h 640"/>
              <a:gd name="T48" fmla="*/ 606 w 2706"/>
              <a:gd name="T49" fmla="*/ 610 h 640"/>
              <a:gd name="T50" fmla="*/ 716 w 2706"/>
              <a:gd name="T51" fmla="*/ 618 h 640"/>
              <a:gd name="T52" fmla="*/ 822 w 2706"/>
              <a:gd name="T53" fmla="*/ 626 h 640"/>
              <a:gd name="T54" fmla="*/ 926 w 2706"/>
              <a:gd name="T55" fmla="*/ 632 h 640"/>
              <a:gd name="T56" fmla="*/ 1028 w 2706"/>
              <a:gd name="T57" fmla="*/ 636 h 640"/>
              <a:gd name="T58" fmla="*/ 1126 w 2706"/>
              <a:gd name="T59" fmla="*/ 638 h 640"/>
              <a:gd name="T60" fmla="*/ 1220 w 2706"/>
              <a:gd name="T61" fmla="*/ 640 h 640"/>
              <a:gd name="T62" fmla="*/ 1312 w 2706"/>
              <a:gd name="T63" fmla="*/ 640 h 640"/>
              <a:gd name="T64" fmla="*/ 1402 w 2706"/>
              <a:gd name="T65" fmla="*/ 638 h 640"/>
              <a:gd name="T66" fmla="*/ 1490 w 2706"/>
              <a:gd name="T67" fmla="*/ 636 h 640"/>
              <a:gd name="T68" fmla="*/ 1574 w 2706"/>
              <a:gd name="T69" fmla="*/ 632 h 640"/>
              <a:gd name="T70" fmla="*/ 1656 w 2706"/>
              <a:gd name="T71" fmla="*/ 626 h 640"/>
              <a:gd name="T72" fmla="*/ 1734 w 2706"/>
              <a:gd name="T73" fmla="*/ 620 h 640"/>
              <a:gd name="T74" fmla="*/ 1812 w 2706"/>
              <a:gd name="T75" fmla="*/ 612 h 640"/>
              <a:gd name="T76" fmla="*/ 1886 w 2706"/>
              <a:gd name="T77" fmla="*/ 602 h 640"/>
              <a:gd name="T78" fmla="*/ 1960 w 2706"/>
              <a:gd name="T79" fmla="*/ 592 h 640"/>
              <a:gd name="T80" fmla="*/ 2030 w 2706"/>
              <a:gd name="T81" fmla="*/ 580 h 640"/>
              <a:gd name="T82" fmla="*/ 2100 w 2706"/>
              <a:gd name="T83" fmla="*/ 568 h 640"/>
              <a:gd name="T84" fmla="*/ 2166 w 2706"/>
              <a:gd name="T85" fmla="*/ 554 h 640"/>
              <a:gd name="T86" fmla="*/ 2232 w 2706"/>
              <a:gd name="T87" fmla="*/ 540 h 640"/>
              <a:gd name="T88" fmla="*/ 2296 w 2706"/>
              <a:gd name="T89" fmla="*/ 524 h 640"/>
              <a:gd name="T90" fmla="*/ 2358 w 2706"/>
              <a:gd name="T91" fmla="*/ 508 h 640"/>
              <a:gd name="T92" fmla="*/ 2418 w 2706"/>
              <a:gd name="T93" fmla="*/ 490 h 640"/>
              <a:gd name="T94" fmla="*/ 2478 w 2706"/>
              <a:gd name="T95" fmla="*/ 472 h 640"/>
              <a:gd name="T96" fmla="*/ 2592 w 2706"/>
              <a:gd name="T97" fmla="*/ 432 h 640"/>
              <a:gd name="T98" fmla="*/ 2702 w 2706"/>
              <a:gd name="T99" fmla="*/ 390 h 640"/>
              <a:gd name="T100" fmla="*/ 2702 w 2706"/>
              <a:gd name="T101" fmla="*/ 390 h 640"/>
              <a:gd name="T102" fmla="*/ 2706 w 2706"/>
              <a:gd name="T103" fmla="*/ 388 h 640"/>
              <a:gd name="T104" fmla="*/ 2706 w 2706"/>
              <a:gd name="T105" fmla="*/ 388 h 640"/>
              <a:gd name="T106" fmla="*/ 2706 w 2706"/>
              <a:gd name="T107" fmla="*/ 0 h 640"/>
              <a:gd name="T108" fmla="*/ 2706 w 2706"/>
              <a:gd name="T109" fmla="*/ 0 h 640"/>
              <a:gd name="T110" fmla="*/ 2700 w 2706"/>
              <a:gd name="T111" fmla="*/ 0 h 640"/>
              <a:gd name="T112" fmla="*/ 2700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w="9525">
            <a:noFill/>
            <a:round/>
            <a:headEnd/>
            <a:tailEnd/>
          </a:ln>
        </p:spPr>
        <p:txBody>
          <a:bodyPr/>
          <a:lstStyle/>
          <a:p>
            <a:endParaRPr lang="ru-RU"/>
          </a:p>
        </p:txBody>
      </p:sp>
      <p:sp>
        <p:nvSpPr>
          <p:cNvPr id="6" name="Freeform 18"/>
          <p:cNvSpPr>
            <a:spLocks/>
          </p:cNvSpPr>
          <p:nvPr/>
        </p:nvSpPr>
        <p:spPr bwMode="hidden">
          <a:xfrm>
            <a:off x="2619375" y="4075113"/>
            <a:ext cx="5545138" cy="850900"/>
          </a:xfrm>
          <a:custGeom>
            <a:avLst/>
            <a:gdLst>
              <a:gd name="T0" fmla="*/ 5216 w 5216"/>
              <a:gd name="T1" fmla="*/ 714 h 762"/>
              <a:gd name="T2" fmla="*/ 4984 w 5216"/>
              <a:gd name="T3" fmla="*/ 686 h 762"/>
              <a:gd name="T4" fmla="*/ 4478 w 5216"/>
              <a:gd name="T5" fmla="*/ 610 h 762"/>
              <a:gd name="T6" fmla="*/ 3914 w 5216"/>
              <a:gd name="T7" fmla="*/ 508 h 762"/>
              <a:gd name="T8" fmla="*/ 3286 w 5216"/>
              <a:gd name="T9" fmla="*/ 374 h 762"/>
              <a:gd name="T10" fmla="*/ 2946 w 5216"/>
              <a:gd name="T11" fmla="*/ 296 h 762"/>
              <a:gd name="T12" fmla="*/ 2682 w 5216"/>
              <a:gd name="T13" fmla="*/ 236 h 762"/>
              <a:gd name="T14" fmla="*/ 2430 w 5216"/>
              <a:gd name="T15" fmla="*/ 184 h 762"/>
              <a:gd name="T16" fmla="*/ 2190 w 5216"/>
              <a:gd name="T17" fmla="*/ 140 h 762"/>
              <a:gd name="T18" fmla="*/ 1960 w 5216"/>
              <a:gd name="T19" fmla="*/ 102 h 762"/>
              <a:gd name="T20" fmla="*/ 1740 w 5216"/>
              <a:gd name="T21" fmla="*/ 72 h 762"/>
              <a:gd name="T22" fmla="*/ 1334 w 5216"/>
              <a:gd name="T23" fmla="*/ 28 h 762"/>
              <a:gd name="T24" fmla="*/ 970 w 5216"/>
              <a:gd name="T25" fmla="*/ 4 h 762"/>
              <a:gd name="T26" fmla="*/ 644 w 5216"/>
              <a:gd name="T27" fmla="*/ 0 h 762"/>
              <a:gd name="T28" fmla="*/ 358 w 5216"/>
              <a:gd name="T29" fmla="*/ 10 h 762"/>
              <a:gd name="T30" fmla="*/ 110 w 5216"/>
              <a:gd name="T31" fmla="*/ 32 h 762"/>
              <a:gd name="T32" fmla="*/ 0 w 5216"/>
              <a:gd name="T33" fmla="*/ 48 h 762"/>
              <a:gd name="T34" fmla="*/ 314 w 5216"/>
              <a:gd name="T35" fmla="*/ 86 h 762"/>
              <a:gd name="T36" fmla="*/ 652 w 5216"/>
              <a:gd name="T37" fmla="*/ 140 h 762"/>
              <a:gd name="T38" fmla="*/ 1014 w 5216"/>
              <a:gd name="T39" fmla="*/ 210 h 762"/>
              <a:gd name="T40" fmla="*/ 1402 w 5216"/>
              <a:gd name="T41" fmla="*/ 296 h 762"/>
              <a:gd name="T42" fmla="*/ 1756 w 5216"/>
              <a:gd name="T43" fmla="*/ 378 h 762"/>
              <a:gd name="T44" fmla="*/ 2408 w 5216"/>
              <a:gd name="T45" fmla="*/ 516 h 762"/>
              <a:gd name="T46" fmla="*/ 2708 w 5216"/>
              <a:gd name="T47" fmla="*/ 572 h 762"/>
              <a:gd name="T48" fmla="*/ 2992 w 5216"/>
              <a:gd name="T49" fmla="*/ 620 h 762"/>
              <a:gd name="T50" fmla="*/ 3260 w 5216"/>
              <a:gd name="T51" fmla="*/ 662 h 762"/>
              <a:gd name="T52" fmla="*/ 3512 w 5216"/>
              <a:gd name="T53" fmla="*/ 694 h 762"/>
              <a:gd name="T54" fmla="*/ 3750 w 5216"/>
              <a:gd name="T55" fmla="*/ 722 h 762"/>
              <a:gd name="T56" fmla="*/ 3974 w 5216"/>
              <a:gd name="T57" fmla="*/ 740 h 762"/>
              <a:gd name="T58" fmla="*/ 4184 w 5216"/>
              <a:gd name="T59" fmla="*/ 754 h 762"/>
              <a:gd name="T60" fmla="*/ 4384 w 5216"/>
              <a:gd name="T61" fmla="*/ 762 h 762"/>
              <a:gd name="T62" fmla="*/ 4570 w 5216"/>
              <a:gd name="T63" fmla="*/ 762 h 762"/>
              <a:gd name="T64" fmla="*/ 4746 w 5216"/>
              <a:gd name="T65" fmla="*/ 758 h 762"/>
              <a:gd name="T66" fmla="*/ 4912 w 5216"/>
              <a:gd name="T67" fmla="*/ 748 h 762"/>
              <a:gd name="T68" fmla="*/ 5068 w 5216"/>
              <a:gd name="T69" fmla="*/ 732 h 762"/>
              <a:gd name="T70" fmla="*/ 5216 w 5216"/>
              <a:gd name="T71" fmla="*/ 714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w="9525">
            <a:noFill/>
            <a:round/>
            <a:headEnd/>
            <a:tailEnd/>
          </a:ln>
        </p:spPr>
        <p:txBody>
          <a:bodyPr/>
          <a:lstStyle/>
          <a:p>
            <a:endParaRPr lang="ru-RU"/>
          </a:p>
        </p:txBody>
      </p:sp>
      <p:sp>
        <p:nvSpPr>
          <p:cNvPr id="7" name="Freeform 22"/>
          <p:cNvSpPr>
            <a:spLocks/>
          </p:cNvSpPr>
          <p:nvPr/>
        </p:nvSpPr>
        <p:spPr bwMode="hidden">
          <a:xfrm>
            <a:off x="2828925" y="4087813"/>
            <a:ext cx="5467350" cy="774700"/>
          </a:xfrm>
          <a:custGeom>
            <a:avLst/>
            <a:gdLst>
              <a:gd name="T0" fmla="*/ 0 w 5144"/>
              <a:gd name="T1" fmla="*/ 70 h 694"/>
              <a:gd name="T2" fmla="*/ 0 w 5144"/>
              <a:gd name="T3" fmla="*/ 70 h 694"/>
              <a:gd name="T4" fmla="*/ 18 w 5144"/>
              <a:gd name="T5" fmla="*/ 66 h 694"/>
              <a:gd name="T6" fmla="*/ 72 w 5144"/>
              <a:gd name="T7" fmla="*/ 56 h 694"/>
              <a:gd name="T8" fmla="*/ 164 w 5144"/>
              <a:gd name="T9" fmla="*/ 42 h 694"/>
              <a:gd name="T10" fmla="*/ 224 w 5144"/>
              <a:gd name="T11" fmla="*/ 34 h 694"/>
              <a:gd name="T12" fmla="*/ 294 w 5144"/>
              <a:gd name="T13" fmla="*/ 26 h 694"/>
              <a:gd name="T14" fmla="*/ 372 w 5144"/>
              <a:gd name="T15" fmla="*/ 20 h 694"/>
              <a:gd name="T16" fmla="*/ 462 w 5144"/>
              <a:gd name="T17" fmla="*/ 14 h 694"/>
              <a:gd name="T18" fmla="*/ 560 w 5144"/>
              <a:gd name="T19" fmla="*/ 8 h 694"/>
              <a:gd name="T20" fmla="*/ 670 w 5144"/>
              <a:gd name="T21" fmla="*/ 4 h 694"/>
              <a:gd name="T22" fmla="*/ 790 w 5144"/>
              <a:gd name="T23" fmla="*/ 2 h 694"/>
              <a:gd name="T24" fmla="*/ 920 w 5144"/>
              <a:gd name="T25" fmla="*/ 0 h 694"/>
              <a:gd name="T26" fmla="*/ 1060 w 5144"/>
              <a:gd name="T27" fmla="*/ 2 h 694"/>
              <a:gd name="T28" fmla="*/ 1210 w 5144"/>
              <a:gd name="T29" fmla="*/ 6 h 694"/>
              <a:gd name="T30" fmla="*/ 1372 w 5144"/>
              <a:gd name="T31" fmla="*/ 14 h 694"/>
              <a:gd name="T32" fmla="*/ 1544 w 5144"/>
              <a:gd name="T33" fmla="*/ 24 h 694"/>
              <a:gd name="T34" fmla="*/ 1726 w 5144"/>
              <a:gd name="T35" fmla="*/ 40 h 694"/>
              <a:gd name="T36" fmla="*/ 1920 w 5144"/>
              <a:gd name="T37" fmla="*/ 58 h 694"/>
              <a:gd name="T38" fmla="*/ 2126 w 5144"/>
              <a:gd name="T39" fmla="*/ 80 h 694"/>
              <a:gd name="T40" fmla="*/ 2342 w 5144"/>
              <a:gd name="T41" fmla="*/ 106 h 694"/>
              <a:gd name="T42" fmla="*/ 2570 w 5144"/>
              <a:gd name="T43" fmla="*/ 138 h 694"/>
              <a:gd name="T44" fmla="*/ 2808 w 5144"/>
              <a:gd name="T45" fmla="*/ 174 h 694"/>
              <a:gd name="T46" fmla="*/ 3058 w 5144"/>
              <a:gd name="T47" fmla="*/ 216 h 694"/>
              <a:gd name="T48" fmla="*/ 3320 w 5144"/>
              <a:gd name="T49" fmla="*/ 266 h 694"/>
              <a:gd name="T50" fmla="*/ 3594 w 5144"/>
              <a:gd name="T51" fmla="*/ 320 h 694"/>
              <a:gd name="T52" fmla="*/ 3880 w 5144"/>
              <a:gd name="T53" fmla="*/ 380 h 694"/>
              <a:gd name="T54" fmla="*/ 4178 w 5144"/>
              <a:gd name="T55" fmla="*/ 448 h 694"/>
              <a:gd name="T56" fmla="*/ 4488 w 5144"/>
              <a:gd name="T57" fmla="*/ 522 h 694"/>
              <a:gd name="T58" fmla="*/ 4810 w 5144"/>
              <a:gd name="T59" fmla="*/ 604 h 694"/>
              <a:gd name="T60" fmla="*/ 5144 w 5144"/>
              <a:gd name="T61" fmla="*/ 694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endParaRPr lang="ru-RU"/>
          </a:p>
        </p:txBody>
      </p:sp>
      <p:sp>
        <p:nvSpPr>
          <p:cNvPr id="8" name="Freeform 26"/>
          <p:cNvSpPr>
            <a:spLocks/>
          </p:cNvSpPr>
          <p:nvPr/>
        </p:nvSpPr>
        <p:spPr bwMode="hidden">
          <a:xfrm>
            <a:off x="5610225" y="4073525"/>
            <a:ext cx="3306763" cy="652463"/>
          </a:xfrm>
          <a:custGeom>
            <a:avLst/>
            <a:gdLst>
              <a:gd name="T0" fmla="*/ 0 w 3112"/>
              <a:gd name="T1" fmla="*/ 584 h 584"/>
              <a:gd name="T2" fmla="*/ 0 w 3112"/>
              <a:gd name="T3" fmla="*/ 584 h 584"/>
              <a:gd name="T4" fmla="*/ 90 w 3112"/>
              <a:gd name="T5" fmla="*/ 560 h 584"/>
              <a:gd name="T6" fmla="*/ 336 w 3112"/>
              <a:gd name="T7" fmla="*/ 498 h 584"/>
              <a:gd name="T8" fmla="*/ 506 w 3112"/>
              <a:gd name="T9" fmla="*/ 456 h 584"/>
              <a:gd name="T10" fmla="*/ 702 w 3112"/>
              <a:gd name="T11" fmla="*/ 410 h 584"/>
              <a:gd name="T12" fmla="*/ 920 w 3112"/>
              <a:gd name="T13" fmla="*/ 360 h 584"/>
              <a:gd name="T14" fmla="*/ 1154 w 3112"/>
              <a:gd name="T15" fmla="*/ 306 h 584"/>
              <a:gd name="T16" fmla="*/ 1402 w 3112"/>
              <a:gd name="T17" fmla="*/ 254 h 584"/>
              <a:gd name="T18" fmla="*/ 1656 w 3112"/>
              <a:gd name="T19" fmla="*/ 202 h 584"/>
              <a:gd name="T20" fmla="*/ 1916 w 3112"/>
              <a:gd name="T21" fmla="*/ 154 h 584"/>
              <a:gd name="T22" fmla="*/ 2174 w 3112"/>
              <a:gd name="T23" fmla="*/ 108 h 584"/>
              <a:gd name="T24" fmla="*/ 2302 w 3112"/>
              <a:gd name="T25" fmla="*/ 88 h 584"/>
              <a:gd name="T26" fmla="*/ 2426 w 3112"/>
              <a:gd name="T27" fmla="*/ 68 h 584"/>
              <a:gd name="T28" fmla="*/ 2550 w 3112"/>
              <a:gd name="T29" fmla="*/ 52 h 584"/>
              <a:gd name="T30" fmla="*/ 2670 w 3112"/>
              <a:gd name="T31" fmla="*/ 36 h 584"/>
              <a:gd name="T32" fmla="*/ 2788 w 3112"/>
              <a:gd name="T33" fmla="*/ 24 h 584"/>
              <a:gd name="T34" fmla="*/ 2900 w 3112"/>
              <a:gd name="T35" fmla="*/ 14 h 584"/>
              <a:gd name="T36" fmla="*/ 3008 w 3112"/>
              <a:gd name="T37" fmla="*/ 6 h 584"/>
              <a:gd name="T38" fmla="*/ 3112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endParaRPr lang="ru-RU"/>
          </a:p>
        </p:txBody>
      </p:sp>
      <p:sp useBgFill="1">
        <p:nvSpPr>
          <p:cNvPr id="9" name="Freeform 10"/>
          <p:cNvSpPr>
            <a:spLocks/>
          </p:cNvSpPr>
          <p:nvPr/>
        </p:nvSpPr>
        <p:spPr bwMode="hidden">
          <a:xfrm>
            <a:off x="211138" y="4059238"/>
            <a:ext cx="8723312" cy="1328737"/>
          </a:xfrm>
          <a:custGeom>
            <a:avLst/>
            <a:gdLst>
              <a:gd name="T0" fmla="*/ 8192 w 8196"/>
              <a:gd name="T1" fmla="*/ 512 h 1192"/>
              <a:gd name="T2" fmla="*/ 8040 w 8196"/>
              <a:gd name="T3" fmla="*/ 570 h 1192"/>
              <a:gd name="T4" fmla="*/ 7878 w 8196"/>
              <a:gd name="T5" fmla="*/ 620 h 1192"/>
              <a:gd name="T6" fmla="*/ 7706 w 8196"/>
              <a:gd name="T7" fmla="*/ 666 h 1192"/>
              <a:gd name="T8" fmla="*/ 7522 w 8196"/>
              <a:gd name="T9" fmla="*/ 702 h 1192"/>
              <a:gd name="T10" fmla="*/ 7322 w 8196"/>
              <a:gd name="T11" fmla="*/ 730 h 1192"/>
              <a:gd name="T12" fmla="*/ 7106 w 8196"/>
              <a:gd name="T13" fmla="*/ 750 h 1192"/>
              <a:gd name="T14" fmla="*/ 6872 w 8196"/>
              <a:gd name="T15" fmla="*/ 762 h 1192"/>
              <a:gd name="T16" fmla="*/ 6618 w 8196"/>
              <a:gd name="T17" fmla="*/ 760 h 1192"/>
              <a:gd name="T18" fmla="*/ 6342 w 8196"/>
              <a:gd name="T19" fmla="*/ 750 h 1192"/>
              <a:gd name="T20" fmla="*/ 6042 w 8196"/>
              <a:gd name="T21" fmla="*/ 726 h 1192"/>
              <a:gd name="T22" fmla="*/ 5716 w 8196"/>
              <a:gd name="T23" fmla="*/ 690 h 1192"/>
              <a:gd name="T24" fmla="*/ 5364 w 8196"/>
              <a:gd name="T25" fmla="*/ 642 h 1192"/>
              <a:gd name="T26" fmla="*/ 4982 w 8196"/>
              <a:gd name="T27" fmla="*/ 578 h 1192"/>
              <a:gd name="T28" fmla="*/ 4568 w 8196"/>
              <a:gd name="T29" fmla="*/ 500 h 1192"/>
              <a:gd name="T30" fmla="*/ 4122 w 8196"/>
              <a:gd name="T31" fmla="*/ 406 h 1192"/>
              <a:gd name="T32" fmla="*/ 3640 w 8196"/>
              <a:gd name="T33" fmla="*/ 296 h 1192"/>
              <a:gd name="T34" fmla="*/ 3396 w 8196"/>
              <a:gd name="T35" fmla="*/ 240 h 1192"/>
              <a:gd name="T36" fmla="*/ 2934 w 8196"/>
              <a:gd name="T37" fmla="*/ 148 h 1192"/>
              <a:gd name="T38" fmla="*/ 2512 w 8196"/>
              <a:gd name="T39" fmla="*/ 82 h 1192"/>
              <a:gd name="T40" fmla="*/ 2126 w 8196"/>
              <a:gd name="T41" fmla="*/ 36 h 1192"/>
              <a:gd name="T42" fmla="*/ 1776 w 8196"/>
              <a:gd name="T43" fmla="*/ 10 h 1192"/>
              <a:gd name="T44" fmla="*/ 1462 w 8196"/>
              <a:gd name="T45" fmla="*/ 0 h 1192"/>
              <a:gd name="T46" fmla="*/ 1182 w 8196"/>
              <a:gd name="T47" fmla="*/ 4 h 1192"/>
              <a:gd name="T48" fmla="*/ 934 w 8196"/>
              <a:gd name="T49" fmla="*/ 20 h 1192"/>
              <a:gd name="T50" fmla="*/ 716 w 8196"/>
              <a:gd name="T51" fmla="*/ 44 h 1192"/>
              <a:gd name="T52" fmla="*/ 530 w 8196"/>
              <a:gd name="T53" fmla="*/ 74 h 1192"/>
              <a:gd name="T54" fmla="*/ 374 w 8196"/>
              <a:gd name="T55" fmla="*/ 108 h 1192"/>
              <a:gd name="T56" fmla="*/ 248 w 8196"/>
              <a:gd name="T57" fmla="*/ 144 h 1192"/>
              <a:gd name="T58" fmla="*/ 148 w 8196"/>
              <a:gd name="T59" fmla="*/ 176 h 1192"/>
              <a:gd name="T60" fmla="*/ 48 w 8196"/>
              <a:gd name="T61" fmla="*/ 216 h 1192"/>
              <a:gd name="T62" fmla="*/ 0 w 8196"/>
              <a:gd name="T63" fmla="*/ 240 h 1192"/>
              <a:gd name="T64" fmla="*/ 8192 w 8196"/>
              <a:gd name="T65" fmla="*/ 1192 h 1192"/>
              <a:gd name="T66" fmla="*/ 8196 w 8196"/>
              <a:gd name="T67" fmla="*/ 1186 h 1192"/>
              <a:gd name="T68" fmla="*/ 8196 w 8196"/>
              <a:gd name="T69" fmla="*/ 510 h 1192"/>
              <a:gd name="T70" fmla="*/ 8192 w 8196"/>
              <a:gd name="T71" fmla="*/ 512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w="9525">
            <a:noFill/>
            <a:round/>
            <a:headEnd/>
            <a:tailEnd/>
          </a:ln>
        </p:spPr>
        <p:txBody>
          <a:bodyPr/>
          <a:lstStyle/>
          <a:p>
            <a:endParaRPr lang="ru-RU"/>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0" name="Date Placeholder 3"/>
          <p:cNvSpPr>
            <a:spLocks noGrp="1"/>
          </p:cNvSpPr>
          <p:nvPr>
            <p:ph type="dt" sz="half" idx="10"/>
          </p:nvPr>
        </p:nvSpPr>
        <p:spPr/>
        <p:txBody>
          <a:bodyPr/>
          <a:lstStyle>
            <a:lvl1pPr>
              <a:defRPr/>
            </a:lvl1pPr>
          </a:lstStyle>
          <a:p>
            <a:pPr>
              <a:defRPr/>
            </a:pPr>
            <a:endParaRPr lang="ru-RU"/>
          </a:p>
        </p:txBody>
      </p:sp>
      <p:sp>
        <p:nvSpPr>
          <p:cNvPr id="11" name="Footer Placeholder 4"/>
          <p:cNvSpPr>
            <a:spLocks noGrp="1"/>
          </p:cNvSpPr>
          <p:nvPr>
            <p:ph type="ftr" sz="quarter" idx="11"/>
          </p:nvPr>
        </p:nvSpPr>
        <p:spPr/>
        <p:txBody>
          <a:bodyPr/>
          <a:lstStyle>
            <a:lvl1pPr>
              <a:defRPr/>
            </a:lvl1pPr>
          </a:lstStyle>
          <a:p>
            <a:pPr>
              <a:defRPr/>
            </a:pPr>
            <a:endParaRPr lang="ru-RU"/>
          </a:p>
        </p:txBody>
      </p:sp>
      <p:sp>
        <p:nvSpPr>
          <p:cNvPr id="12" name="Slide Number Placeholder 5"/>
          <p:cNvSpPr>
            <a:spLocks noGrp="1"/>
          </p:cNvSpPr>
          <p:nvPr>
            <p:ph type="sldNum" sz="quarter" idx="12"/>
          </p:nvPr>
        </p:nvSpPr>
        <p:spPr/>
        <p:txBody>
          <a:bodyPr/>
          <a:lstStyle>
            <a:lvl1pPr>
              <a:defRPr/>
            </a:lvl1pPr>
          </a:lstStyle>
          <a:p>
            <a:pPr>
              <a:defRPr/>
            </a:pPr>
            <a:fld id="{6399C4A9-0153-47AF-9ED6-E090C77AD515}"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5"/>
          </p:nvPr>
        </p:nvSpPr>
        <p:spPr/>
        <p:txBody>
          <a:bodyPr/>
          <a:lstStyle>
            <a:lvl1pPr>
              <a:defRPr/>
            </a:lvl1pPr>
          </a:lstStyle>
          <a:p>
            <a:pPr>
              <a:defRPr/>
            </a:pPr>
            <a:endParaRPr lang="ru-RU"/>
          </a:p>
        </p:txBody>
      </p:sp>
      <p:sp>
        <p:nvSpPr>
          <p:cNvPr id="6" name="Footer Placeholder 4"/>
          <p:cNvSpPr>
            <a:spLocks noGrp="1"/>
          </p:cNvSpPr>
          <p:nvPr>
            <p:ph type="ftr" sz="quarter" idx="16"/>
          </p:nvPr>
        </p:nvSpPr>
        <p:spPr/>
        <p:txBody>
          <a:bodyPr/>
          <a:lstStyle>
            <a:lvl1pPr>
              <a:defRPr/>
            </a:lvl1pPr>
          </a:lstStyle>
          <a:p>
            <a:pPr>
              <a:defRPr/>
            </a:pPr>
            <a:endParaRPr lang="ru-RU"/>
          </a:p>
        </p:txBody>
      </p:sp>
      <p:sp>
        <p:nvSpPr>
          <p:cNvPr id="7" name="Slide Number Placeholder 5"/>
          <p:cNvSpPr>
            <a:spLocks noGrp="1"/>
          </p:cNvSpPr>
          <p:nvPr>
            <p:ph type="sldNum" sz="quarter" idx="17"/>
          </p:nvPr>
        </p:nvSpPr>
        <p:spPr/>
        <p:txBody>
          <a:bodyPr/>
          <a:lstStyle>
            <a:lvl1pPr>
              <a:defRPr/>
            </a:lvl1pPr>
          </a:lstStyle>
          <a:p>
            <a:pPr>
              <a:defRPr/>
            </a:pPr>
            <a:fld id="{DA82C34F-583A-48E6-AE2C-CF4E419AE5A8}"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pPr>
              <a:defRPr/>
            </a:pPr>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309D0E86-5429-4E57-ABDA-C3882E5F2F82}"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3"/>
          <p:cNvSpPr>
            <a:spLocks noGrp="1"/>
          </p:cNvSpPr>
          <p:nvPr>
            <p:ph type="dt" sz="half" idx="10"/>
          </p:nvPr>
        </p:nvSpPr>
        <p:spPr/>
        <p:txBody>
          <a:bodyPr/>
          <a:lstStyle>
            <a:lvl1pPr>
              <a:defRPr/>
            </a:lvl1pPr>
          </a:lstStyle>
          <a:p>
            <a:pPr>
              <a:defRPr/>
            </a:pPr>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607D313E-62BD-4381-8E01-95F47B8B09BB}"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Rounded Rectangle 11"/>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3" name="Group 5"/>
          <p:cNvGrpSpPr>
            <a:grpSpLocks noChangeAspect="1"/>
          </p:cNvGrpSpPr>
          <p:nvPr/>
        </p:nvGrpSpPr>
        <p:grpSpPr bwMode="auto">
          <a:xfrm>
            <a:off x="211138" y="714375"/>
            <a:ext cx="8723312" cy="1330325"/>
            <a:chOff x="-3905251" y="4294188"/>
            <a:chExt cx="13027839" cy="1892300"/>
          </a:xfrm>
        </p:grpSpPr>
        <p:sp>
          <p:nvSpPr>
            <p:cNvPr id="4" name="Freeform 14"/>
            <p:cNvSpPr>
              <a:spLocks/>
            </p:cNvSpPr>
            <p:nvPr/>
          </p:nvSpPr>
          <p:spPr bwMode="hidden">
            <a:xfrm>
              <a:off x="4810125" y="4500563"/>
              <a:ext cx="4295775" cy="1016000"/>
            </a:xfrm>
            <a:custGeom>
              <a:avLst/>
              <a:gdLst>
                <a:gd name="T0" fmla="*/ 2700 w 2706"/>
                <a:gd name="T1" fmla="*/ 0 h 640"/>
                <a:gd name="T2" fmla="*/ 2700 w 2706"/>
                <a:gd name="T3" fmla="*/ 0 h 640"/>
                <a:gd name="T4" fmla="*/ 2586 w 2706"/>
                <a:gd name="T5" fmla="*/ 18 h 640"/>
                <a:gd name="T6" fmla="*/ 2470 w 2706"/>
                <a:gd name="T7" fmla="*/ 38 h 640"/>
                <a:gd name="T8" fmla="*/ 2352 w 2706"/>
                <a:gd name="T9" fmla="*/ 60 h 640"/>
                <a:gd name="T10" fmla="*/ 2230 w 2706"/>
                <a:gd name="T11" fmla="*/ 82 h 640"/>
                <a:gd name="T12" fmla="*/ 2106 w 2706"/>
                <a:gd name="T13" fmla="*/ 108 h 640"/>
                <a:gd name="T14" fmla="*/ 1978 w 2706"/>
                <a:gd name="T15" fmla="*/ 134 h 640"/>
                <a:gd name="T16" fmla="*/ 1848 w 2706"/>
                <a:gd name="T17" fmla="*/ 164 h 640"/>
                <a:gd name="T18" fmla="*/ 1714 w 2706"/>
                <a:gd name="T19" fmla="*/ 194 h 640"/>
                <a:gd name="T20" fmla="*/ 1714 w 2706"/>
                <a:gd name="T21" fmla="*/ 194 h 640"/>
                <a:gd name="T22" fmla="*/ 1472 w 2706"/>
                <a:gd name="T23" fmla="*/ 252 h 640"/>
                <a:gd name="T24" fmla="*/ 1236 w 2706"/>
                <a:gd name="T25" fmla="*/ 304 h 640"/>
                <a:gd name="T26" fmla="*/ 1010 w 2706"/>
                <a:gd name="T27" fmla="*/ 352 h 640"/>
                <a:gd name="T28" fmla="*/ 792 w 2706"/>
                <a:gd name="T29" fmla="*/ 398 h 640"/>
                <a:gd name="T30" fmla="*/ 584 w 2706"/>
                <a:gd name="T31" fmla="*/ 438 h 640"/>
                <a:gd name="T32" fmla="*/ 382 w 2706"/>
                <a:gd name="T33" fmla="*/ 474 h 640"/>
                <a:gd name="T34" fmla="*/ 188 w 2706"/>
                <a:gd name="T35" fmla="*/ 508 h 640"/>
                <a:gd name="T36" fmla="*/ 0 w 2706"/>
                <a:gd name="T37" fmla="*/ 538 h 640"/>
                <a:gd name="T38" fmla="*/ 0 w 2706"/>
                <a:gd name="T39" fmla="*/ 538 h 640"/>
                <a:gd name="T40" fmla="*/ 130 w 2706"/>
                <a:gd name="T41" fmla="*/ 556 h 640"/>
                <a:gd name="T42" fmla="*/ 254 w 2706"/>
                <a:gd name="T43" fmla="*/ 572 h 640"/>
                <a:gd name="T44" fmla="*/ 374 w 2706"/>
                <a:gd name="T45" fmla="*/ 586 h 640"/>
                <a:gd name="T46" fmla="*/ 492 w 2706"/>
                <a:gd name="T47" fmla="*/ 598 h 640"/>
                <a:gd name="T48" fmla="*/ 606 w 2706"/>
                <a:gd name="T49" fmla="*/ 610 h 640"/>
                <a:gd name="T50" fmla="*/ 716 w 2706"/>
                <a:gd name="T51" fmla="*/ 618 h 640"/>
                <a:gd name="T52" fmla="*/ 822 w 2706"/>
                <a:gd name="T53" fmla="*/ 626 h 640"/>
                <a:gd name="T54" fmla="*/ 926 w 2706"/>
                <a:gd name="T55" fmla="*/ 632 h 640"/>
                <a:gd name="T56" fmla="*/ 1028 w 2706"/>
                <a:gd name="T57" fmla="*/ 636 h 640"/>
                <a:gd name="T58" fmla="*/ 1126 w 2706"/>
                <a:gd name="T59" fmla="*/ 638 h 640"/>
                <a:gd name="T60" fmla="*/ 1220 w 2706"/>
                <a:gd name="T61" fmla="*/ 640 h 640"/>
                <a:gd name="T62" fmla="*/ 1312 w 2706"/>
                <a:gd name="T63" fmla="*/ 640 h 640"/>
                <a:gd name="T64" fmla="*/ 1402 w 2706"/>
                <a:gd name="T65" fmla="*/ 638 h 640"/>
                <a:gd name="T66" fmla="*/ 1490 w 2706"/>
                <a:gd name="T67" fmla="*/ 636 h 640"/>
                <a:gd name="T68" fmla="*/ 1574 w 2706"/>
                <a:gd name="T69" fmla="*/ 632 h 640"/>
                <a:gd name="T70" fmla="*/ 1656 w 2706"/>
                <a:gd name="T71" fmla="*/ 626 h 640"/>
                <a:gd name="T72" fmla="*/ 1734 w 2706"/>
                <a:gd name="T73" fmla="*/ 620 h 640"/>
                <a:gd name="T74" fmla="*/ 1812 w 2706"/>
                <a:gd name="T75" fmla="*/ 612 h 640"/>
                <a:gd name="T76" fmla="*/ 1886 w 2706"/>
                <a:gd name="T77" fmla="*/ 602 h 640"/>
                <a:gd name="T78" fmla="*/ 1960 w 2706"/>
                <a:gd name="T79" fmla="*/ 592 h 640"/>
                <a:gd name="T80" fmla="*/ 2030 w 2706"/>
                <a:gd name="T81" fmla="*/ 580 h 640"/>
                <a:gd name="T82" fmla="*/ 2100 w 2706"/>
                <a:gd name="T83" fmla="*/ 568 h 640"/>
                <a:gd name="T84" fmla="*/ 2166 w 2706"/>
                <a:gd name="T85" fmla="*/ 554 h 640"/>
                <a:gd name="T86" fmla="*/ 2232 w 2706"/>
                <a:gd name="T87" fmla="*/ 540 h 640"/>
                <a:gd name="T88" fmla="*/ 2296 w 2706"/>
                <a:gd name="T89" fmla="*/ 524 h 640"/>
                <a:gd name="T90" fmla="*/ 2358 w 2706"/>
                <a:gd name="T91" fmla="*/ 508 h 640"/>
                <a:gd name="T92" fmla="*/ 2418 w 2706"/>
                <a:gd name="T93" fmla="*/ 490 h 640"/>
                <a:gd name="T94" fmla="*/ 2478 w 2706"/>
                <a:gd name="T95" fmla="*/ 472 h 640"/>
                <a:gd name="T96" fmla="*/ 2592 w 2706"/>
                <a:gd name="T97" fmla="*/ 432 h 640"/>
                <a:gd name="T98" fmla="*/ 2702 w 2706"/>
                <a:gd name="T99" fmla="*/ 390 h 640"/>
                <a:gd name="T100" fmla="*/ 2702 w 2706"/>
                <a:gd name="T101" fmla="*/ 390 h 640"/>
                <a:gd name="T102" fmla="*/ 2706 w 2706"/>
                <a:gd name="T103" fmla="*/ 388 h 640"/>
                <a:gd name="T104" fmla="*/ 2706 w 2706"/>
                <a:gd name="T105" fmla="*/ 388 h 640"/>
                <a:gd name="T106" fmla="*/ 2706 w 2706"/>
                <a:gd name="T107" fmla="*/ 0 h 640"/>
                <a:gd name="T108" fmla="*/ 2706 w 2706"/>
                <a:gd name="T109" fmla="*/ 0 h 640"/>
                <a:gd name="T110" fmla="*/ 2700 w 2706"/>
                <a:gd name="T111" fmla="*/ 0 h 640"/>
                <a:gd name="T112" fmla="*/ 2700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w="9525">
              <a:noFill/>
              <a:round/>
              <a:headEnd/>
              <a:tailEnd/>
            </a:ln>
          </p:spPr>
          <p:txBody>
            <a:bodyPr/>
            <a:lstStyle/>
            <a:p>
              <a:endParaRPr lang="ru-RU"/>
            </a:p>
          </p:txBody>
        </p:sp>
        <p:sp>
          <p:nvSpPr>
            <p:cNvPr id="5" name="Freeform 18"/>
            <p:cNvSpPr>
              <a:spLocks/>
            </p:cNvSpPr>
            <p:nvPr/>
          </p:nvSpPr>
          <p:spPr bwMode="hidden">
            <a:xfrm>
              <a:off x="-309563" y="4318000"/>
              <a:ext cx="8280401" cy="1209675"/>
            </a:xfrm>
            <a:custGeom>
              <a:avLst/>
              <a:gdLst>
                <a:gd name="T0" fmla="*/ 5216 w 5216"/>
                <a:gd name="T1" fmla="*/ 714 h 762"/>
                <a:gd name="T2" fmla="*/ 4984 w 5216"/>
                <a:gd name="T3" fmla="*/ 686 h 762"/>
                <a:gd name="T4" fmla="*/ 4478 w 5216"/>
                <a:gd name="T5" fmla="*/ 610 h 762"/>
                <a:gd name="T6" fmla="*/ 3914 w 5216"/>
                <a:gd name="T7" fmla="*/ 508 h 762"/>
                <a:gd name="T8" fmla="*/ 3286 w 5216"/>
                <a:gd name="T9" fmla="*/ 374 h 762"/>
                <a:gd name="T10" fmla="*/ 2946 w 5216"/>
                <a:gd name="T11" fmla="*/ 296 h 762"/>
                <a:gd name="T12" fmla="*/ 2682 w 5216"/>
                <a:gd name="T13" fmla="*/ 236 h 762"/>
                <a:gd name="T14" fmla="*/ 2430 w 5216"/>
                <a:gd name="T15" fmla="*/ 184 h 762"/>
                <a:gd name="T16" fmla="*/ 2190 w 5216"/>
                <a:gd name="T17" fmla="*/ 140 h 762"/>
                <a:gd name="T18" fmla="*/ 1960 w 5216"/>
                <a:gd name="T19" fmla="*/ 102 h 762"/>
                <a:gd name="T20" fmla="*/ 1740 w 5216"/>
                <a:gd name="T21" fmla="*/ 72 h 762"/>
                <a:gd name="T22" fmla="*/ 1334 w 5216"/>
                <a:gd name="T23" fmla="*/ 28 h 762"/>
                <a:gd name="T24" fmla="*/ 970 w 5216"/>
                <a:gd name="T25" fmla="*/ 4 h 762"/>
                <a:gd name="T26" fmla="*/ 644 w 5216"/>
                <a:gd name="T27" fmla="*/ 0 h 762"/>
                <a:gd name="T28" fmla="*/ 358 w 5216"/>
                <a:gd name="T29" fmla="*/ 10 h 762"/>
                <a:gd name="T30" fmla="*/ 110 w 5216"/>
                <a:gd name="T31" fmla="*/ 32 h 762"/>
                <a:gd name="T32" fmla="*/ 0 w 5216"/>
                <a:gd name="T33" fmla="*/ 48 h 762"/>
                <a:gd name="T34" fmla="*/ 314 w 5216"/>
                <a:gd name="T35" fmla="*/ 86 h 762"/>
                <a:gd name="T36" fmla="*/ 652 w 5216"/>
                <a:gd name="T37" fmla="*/ 140 h 762"/>
                <a:gd name="T38" fmla="*/ 1014 w 5216"/>
                <a:gd name="T39" fmla="*/ 210 h 762"/>
                <a:gd name="T40" fmla="*/ 1402 w 5216"/>
                <a:gd name="T41" fmla="*/ 296 h 762"/>
                <a:gd name="T42" fmla="*/ 1756 w 5216"/>
                <a:gd name="T43" fmla="*/ 378 h 762"/>
                <a:gd name="T44" fmla="*/ 2408 w 5216"/>
                <a:gd name="T45" fmla="*/ 516 h 762"/>
                <a:gd name="T46" fmla="*/ 2708 w 5216"/>
                <a:gd name="T47" fmla="*/ 572 h 762"/>
                <a:gd name="T48" fmla="*/ 2992 w 5216"/>
                <a:gd name="T49" fmla="*/ 620 h 762"/>
                <a:gd name="T50" fmla="*/ 3260 w 5216"/>
                <a:gd name="T51" fmla="*/ 662 h 762"/>
                <a:gd name="T52" fmla="*/ 3512 w 5216"/>
                <a:gd name="T53" fmla="*/ 694 h 762"/>
                <a:gd name="T54" fmla="*/ 3750 w 5216"/>
                <a:gd name="T55" fmla="*/ 722 h 762"/>
                <a:gd name="T56" fmla="*/ 3974 w 5216"/>
                <a:gd name="T57" fmla="*/ 740 h 762"/>
                <a:gd name="T58" fmla="*/ 4184 w 5216"/>
                <a:gd name="T59" fmla="*/ 754 h 762"/>
                <a:gd name="T60" fmla="*/ 4384 w 5216"/>
                <a:gd name="T61" fmla="*/ 762 h 762"/>
                <a:gd name="T62" fmla="*/ 4570 w 5216"/>
                <a:gd name="T63" fmla="*/ 762 h 762"/>
                <a:gd name="T64" fmla="*/ 4746 w 5216"/>
                <a:gd name="T65" fmla="*/ 758 h 762"/>
                <a:gd name="T66" fmla="*/ 4912 w 5216"/>
                <a:gd name="T67" fmla="*/ 748 h 762"/>
                <a:gd name="T68" fmla="*/ 5068 w 5216"/>
                <a:gd name="T69" fmla="*/ 732 h 762"/>
                <a:gd name="T70" fmla="*/ 5216 w 5216"/>
                <a:gd name="T71" fmla="*/ 714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w="9525">
              <a:noFill/>
              <a:round/>
              <a:headEnd/>
              <a:tailEnd/>
            </a:ln>
          </p:spPr>
          <p:txBody>
            <a:bodyPr/>
            <a:lstStyle/>
            <a:p>
              <a:endParaRPr lang="ru-RU"/>
            </a:p>
          </p:txBody>
        </p:sp>
        <p:sp>
          <p:nvSpPr>
            <p:cNvPr id="6" name="Freeform 22"/>
            <p:cNvSpPr>
              <a:spLocks/>
            </p:cNvSpPr>
            <p:nvPr/>
          </p:nvSpPr>
          <p:spPr bwMode="hidden">
            <a:xfrm>
              <a:off x="3175" y="4335463"/>
              <a:ext cx="8166100" cy="1101725"/>
            </a:xfrm>
            <a:custGeom>
              <a:avLst/>
              <a:gdLst>
                <a:gd name="T0" fmla="*/ 0 w 5144"/>
                <a:gd name="T1" fmla="*/ 70 h 694"/>
                <a:gd name="T2" fmla="*/ 0 w 5144"/>
                <a:gd name="T3" fmla="*/ 70 h 694"/>
                <a:gd name="T4" fmla="*/ 18 w 5144"/>
                <a:gd name="T5" fmla="*/ 66 h 694"/>
                <a:gd name="T6" fmla="*/ 72 w 5144"/>
                <a:gd name="T7" fmla="*/ 56 h 694"/>
                <a:gd name="T8" fmla="*/ 164 w 5144"/>
                <a:gd name="T9" fmla="*/ 42 h 694"/>
                <a:gd name="T10" fmla="*/ 224 w 5144"/>
                <a:gd name="T11" fmla="*/ 34 h 694"/>
                <a:gd name="T12" fmla="*/ 294 w 5144"/>
                <a:gd name="T13" fmla="*/ 26 h 694"/>
                <a:gd name="T14" fmla="*/ 372 w 5144"/>
                <a:gd name="T15" fmla="*/ 20 h 694"/>
                <a:gd name="T16" fmla="*/ 462 w 5144"/>
                <a:gd name="T17" fmla="*/ 14 h 694"/>
                <a:gd name="T18" fmla="*/ 560 w 5144"/>
                <a:gd name="T19" fmla="*/ 8 h 694"/>
                <a:gd name="T20" fmla="*/ 670 w 5144"/>
                <a:gd name="T21" fmla="*/ 4 h 694"/>
                <a:gd name="T22" fmla="*/ 790 w 5144"/>
                <a:gd name="T23" fmla="*/ 2 h 694"/>
                <a:gd name="T24" fmla="*/ 920 w 5144"/>
                <a:gd name="T25" fmla="*/ 0 h 694"/>
                <a:gd name="T26" fmla="*/ 1060 w 5144"/>
                <a:gd name="T27" fmla="*/ 2 h 694"/>
                <a:gd name="T28" fmla="*/ 1210 w 5144"/>
                <a:gd name="T29" fmla="*/ 6 h 694"/>
                <a:gd name="T30" fmla="*/ 1372 w 5144"/>
                <a:gd name="T31" fmla="*/ 14 h 694"/>
                <a:gd name="T32" fmla="*/ 1544 w 5144"/>
                <a:gd name="T33" fmla="*/ 24 h 694"/>
                <a:gd name="T34" fmla="*/ 1726 w 5144"/>
                <a:gd name="T35" fmla="*/ 40 h 694"/>
                <a:gd name="T36" fmla="*/ 1920 w 5144"/>
                <a:gd name="T37" fmla="*/ 58 h 694"/>
                <a:gd name="T38" fmla="*/ 2126 w 5144"/>
                <a:gd name="T39" fmla="*/ 80 h 694"/>
                <a:gd name="T40" fmla="*/ 2342 w 5144"/>
                <a:gd name="T41" fmla="*/ 106 h 694"/>
                <a:gd name="T42" fmla="*/ 2570 w 5144"/>
                <a:gd name="T43" fmla="*/ 138 h 694"/>
                <a:gd name="T44" fmla="*/ 2808 w 5144"/>
                <a:gd name="T45" fmla="*/ 174 h 694"/>
                <a:gd name="T46" fmla="*/ 3058 w 5144"/>
                <a:gd name="T47" fmla="*/ 216 h 694"/>
                <a:gd name="T48" fmla="*/ 3320 w 5144"/>
                <a:gd name="T49" fmla="*/ 266 h 694"/>
                <a:gd name="T50" fmla="*/ 3594 w 5144"/>
                <a:gd name="T51" fmla="*/ 320 h 694"/>
                <a:gd name="T52" fmla="*/ 3880 w 5144"/>
                <a:gd name="T53" fmla="*/ 380 h 694"/>
                <a:gd name="T54" fmla="*/ 4178 w 5144"/>
                <a:gd name="T55" fmla="*/ 448 h 694"/>
                <a:gd name="T56" fmla="*/ 4488 w 5144"/>
                <a:gd name="T57" fmla="*/ 522 h 694"/>
                <a:gd name="T58" fmla="*/ 4810 w 5144"/>
                <a:gd name="T59" fmla="*/ 604 h 694"/>
                <a:gd name="T60" fmla="*/ 5144 w 5144"/>
                <a:gd name="T61" fmla="*/ 694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endParaRPr lang="ru-RU"/>
            </a:p>
          </p:txBody>
        </p:sp>
        <p:sp>
          <p:nvSpPr>
            <p:cNvPr id="7" name="Freeform 26"/>
            <p:cNvSpPr>
              <a:spLocks/>
            </p:cNvSpPr>
            <p:nvPr/>
          </p:nvSpPr>
          <p:spPr bwMode="hidden">
            <a:xfrm>
              <a:off x="4156075" y="4316413"/>
              <a:ext cx="4940300" cy="927100"/>
            </a:xfrm>
            <a:custGeom>
              <a:avLst/>
              <a:gdLst>
                <a:gd name="T0" fmla="*/ 0 w 3112"/>
                <a:gd name="T1" fmla="*/ 584 h 584"/>
                <a:gd name="T2" fmla="*/ 0 w 3112"/>
                <a:gd name="T3" fmla="*/ 584 h 584"/>
                <a:gd name="T4" fmla="*/ 90 w 3112"/>
                <a:gd name="T5" fmla="*/ 560 h 584"/>
                <a:gd name="T6" fmla="*/ 336 w 3112"/>
                <a:gd name="T7" fmla="*/ 498 h 584"/>
                <a:gd name="T8" fmla="*/ 506 w 3112"/>
                <a:gd name="T9" fmla="*/ 456 h 584"/>
                <a:gd name="T10" fmla="*/ 702 w 3112"/>
                <a:gd name="T11" fmla="*/ 410 h 584"/>
                <a:gd name="T12" fmla="*/ 920 w 3112"/>
                <a:gd name="T13" fmla="*/ 360 h 584"/>
                <a:gd name="T14" fmla="*/ 1154 w 3112"/>
                <a:gd name="T15" fmla="*/ 306 h 584"/>
                <a:gd name="T16" fmla="*/ 1402 w 3112"/>
                <a:gd name="T17" fmla="*/ 254 h 584"/>
                <a:gd name="T18" fmla="*/ 1656 w 3112"/>
                <a:gd name="T19" fmla="*/ 202 h 584"/>
                <a:gd name="T20" fmla="*/ 1916 w 3112"/>
                <a:gd name="T21" fmla="*/ 154 h 584"/>
                <a:gd name="T22" fmla="*/ 2174 w 3112"/>
                <a:gd name="T23" fmla="*/ 108 h 584"/>
                <a:gd name="T24" fmla="*/ 2302 w 3112"/>
                <a:gd name="T25" fmla="*/ 88 h 584"/>
                <a:gd name="T26" fmla="*/ 2426 w 3112"/>
                <a:gd name="T27" fmla="*/ 68 h 584"/>
                <a:gd name="T28" fmla="*/ 2550 w 3112"/>
                <a:gd name="T29" fmla="*/ 52 h 584"/>
                <a:gd name="T30" fmla="*/ 2670 w 3112"/>
                <a:gd name="T31" fmla="*/ 36 h 584"/>
                <a:gd name="T32" fmla="*/ 2788 w 3112"/>
                <a:gd name="T33" fmla="*/ 24 h 584"/>
                <a:gd name="T34" fmla="*/ 2900 w 3112"/>
                <a:gd name="T35" fmla="*/ 14 h 584"/>
                <a:gd name="T36" fmla="*/ 3008 w 3112"/>
                <a:gd name="T37" fmla="*/ 6 h 584"/>
                <a:gd name="T38" fmla="*/ 3112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endParaRPr lang="ru-RU"/>
            </a:p>
          </p:txBody>
        </p:sp>
        <p:sp useBgFill="1">
          <p:nvSpPr>
            <p:cNvPr id="8" name="Freeform 10"/>
            <p:cNvSpPr>
              <a:spLocks/>
            </p:cNvSpPr>
            <p:nvPr/>
          </p:nvSpPr>
          <p:spPr bwMode="hidden">
            <a:xfrm>
              <a:off x="-3905251" y="4294188"/>
              <a:ext cx="13027839" cy="1892300"/>
            </a:xfrm>
            <a:custGeom>
              <a:avLst/>
              <a:gdLst>
                <a:gd name="T0" fmla="*/ 8192 w 8196"/>
                <a:gd name="T1" fmla="*/ 512 h 1192"/>
                <a:gd name="T2" fmla="*/ 8040 w 8196"/>
                <a:gd name="T3" fmla="*/ 570 h 1192"/>
                <a:gd name="T4" fmla="*/ 7878 w 8196"/>
                <a:gd name="T5" fmla="*/ 620 h 1192"/>
                <a:gd name="T6" fmla="*/ 7706 w 8196"/>
                <a:gd name="T7" fmla="*/ 666 h 1192"/>
                <a:gd name="T8" fmla="*/ 7522 w 8196"/>
                <a:gd name="T9" fmla="*/ 702 h 1192"/>
                <a:gd name="T10" fmla="*/ 7322 w 8196"/>
                <a:gd name="T11" fmla="*/ 730 h 1192"/>
                <a:gd name="T12" fmla="*/ 7106 w 8196"/>
                <a:gd name="T13" fmla="*/ 750 h 1192"/>
                <a:gd name="T14" fmla="*/ 6872 w 8196"/>
                <a:gd name="T15" fmla="*/ 762 h 1192"/>
                <a:gd name="T16" fmla="*/ 6618 w 8196"/>
                <a:gd name="T17" fmla="*/ 760 h 1192"/>
                <a:gd name="T18" fmla="*/ 6342 w 8196"/>
                <a:gd name="T19" fmla="*/ 750 h 1192"/>
                <a:gd name="T20" fmla="*/ 6042 w 8196"/>
                <a:gd name="T21" fmla="*/ 726 h 1192"/>
                <a:gd name="T22" fmla="*/ 5716 w 8196"/>
                <a:gd name="T23" fmla="*/ 690 h 1192"/>
                <a:gd name="T24" fmla="*/ 5364 w 8196"/>
                <a:gd name="T25" fmla="*/ 642 h 1192"/>
                <a:gd name="T26" fmla="*/ 4982 w 8196"/>
                <a:gd name="T27" fmla="*/ 578 h 1192"/>
                <a:gd name="T28" fmla="*/ 4568 w 8196"/>
                <a:gd name="T29" fmla="*/ 500 h 1192"/>
                <a:gd name="T30" fmla="*/ 4122 w 8196"/>
                <a:gd name="T31" fmla="*/ 406 h 1192"/>
                <a:gd name="T32" fmla="*/ 3640 w 8196"/>
                <a:gd name="T33" fmla="*/ 296 h 1192"/>
                <a:gd name="T34" fmla="*/ 3396 w 8196"/>
                <a:gd name="T35" fmla="*/ 240 h 1192"/>
                <a:gd name="T36" fmla="*/ 2934 w 8196"/>
                <a:gd name="T37" fmla="*/ 148 h 1192"/>
                <a:gd name="T38" fmla="*/ 2512 w 8196"/>
                <a:gd name="T39" fmla="*/ 82 h 1192"/>
                <a:gd name="T40" fmla="*/ 2126 w 8196"/>
                <a:gd name="T41" fmla="*/ 36 h 1192"/>
                <a:gd name="T42" fmla="*/ 1776 w 8196"/>
                <a:gd name="T43" fmla="*/ 10 h 1192"/>
                <a:gd name="T44" fmla="*/ 1462 w 8196"/>
                <a:gd name="T45" fmla="*/ 0 h 1192"/>
                <a:gd name="T46" fmla="*/ 1182 w 8196"/>
                <a:gd name="T47" fmla="*/ 4 h 1192"/>
                <a:gd name="T48" fmla="*/ 934 w 8196"/>
                <a:gd name="T49" fmla="*/ 20 h 1192"/>
                <a:gd name="T50" fmla="*/ 716 w 8196"/>
                <a:gd name="T51" fmla="*/ 44 h 1192"/>
                <a:gd name="T52" fmla="*/ 530 w 8196"/>
                <a:gd name="T53" fmla="*/ 74 h 1192"/>
                <a:gd name="T54" fmla="*/ 374 w 8196"/>
                <a:gd name="T55" fmla="*/ 108 h 1192"/>
                <a:gd name="T56" fmla="*/ 248 w 8196"/>
                <a:gd name="T57" fmla="*/ 144 h 1192"/>
                <a:gd name="T58" fmla="*/ 148 w 8196"/>
                <a:gd name="T59" fmla="*/ 176 h 1192"/>
                <a:gd name="T60" fmla="*/ 48 w 8196"/>
                <a:gd name="T61" fmla="*/ 216 h 1192"/>
                <a:gd name="T62" fmla="*/ 0 w 8196"/>
                <a:gd name="T63" fmla="*/ 240 h 1192"/>
                <a:gd name="T64" fmla="*/ 8192 w 8196"/>
                <a:gd name="T65" fmla="*/ 1192 h 1192"/>
                <a:gd name="T66" fmla="*/ 8196 w 8196"/>
                <a:gd name="T67" fmla="*/ 1186 h 1192"/>
                <a:gd name="T68" fmla="*/ 8196 w 8196"/>
                <a:gd name="T69" fmla="*/ 510 h 1192"/>
                <a:gd name="T70" fmla="*/ 8192 w 8196"/>
                <a:gd name="T71" fmla="*/ 512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w="9525">
              <a:noFill/>
              <a:round/>
              <a:headEnd/>
              <a:tailEnd/>
            </a:ln>
          </p:spPr>
          <p:txBody>
            <a:bodyPr/>
            <a:lstStyle/>
            <a:p>
              <a:endParaRPr lang="ru-RU"/>
            </a:p>
          </p:txBody>
        </p:sp>
      </p:grpSp>
      <p:sp>
        <p:nvSpPr>
          <p:cNvPr id="9" name="Date Placeholder 1"/>
          <p:cNvSpPr>
            <a:spLocks noGrp="1"/>
          </p:cNvSpPr>
          <p:nvPr>
            <p:ph type="dt" sz="half" idx="10"/>
          </p:nvPr>
        </p:nvSpPr>
        <p:spPr/>
        <p:txBody>
          <a:bodyPr/>
          <a:lstStyle>
            <a:lvl1pPr>
              <a:defRPr/>
            </a:lvl1pPr>
          </a:lstStyle>
          <a:p>
            <a:pPr>
              <a:defRPr/>
            </a:pPr>
            <a:endParaRPr lang="ru-RU"/>
          </a:p>
        </p:txBody>
      </p:sp>
      <p:sp>
        <p:nvSpPr>
          <p:cNvPr id="10" name="Footer Placeholder 2"/>
          <p:cNvSpPr>
            <a:spLocks noGrp="1"/>
          </p:cNvSpPr>
          <p:nvPr>
            <p:ph type="ftr" sz="quarter" idx="11"/>
          </p:nvPr>
        </p:nvSpPr>
        <p:spPr/>
        <p:txBody>
          <a:bodyPr/>
          <a:lstStyle>
            <a:lvl1pPr>
              <a:defRPr/>
            </a:lvl1pPr>
          </a:lstStyle>
          <a:p>
            <a:pPr>
              <a:defRPr/>
            </a:pPr>
            <a:endParaRPr lang="ru-RU"/>
          </a:p>
        </p:txBody>
      </p:sp>
      <p:sp>
        <p:nvSpPr>
          <p:cNvPr id="11" name="Slide Number Placeholder 3"/>
          <p:cNvSpPr>
            <a:spLocks noGrp="1"/>
          </p:cNvSpPr>
          <p:nvPr>
            <p:ph type="sldNum" sz="quarter" idx="12"/>
          </p:nvPr>
        </p:nvSpPr>
        <p:spPr/>
        <p:txBody>
          <a:bodyPr/>
          <a:lstStyle>
            <a:lvl1pPr>
              <a:defRPr/>
            </a:lvl1pPr>
          </a:lstStyle>
          <a:p>
            <a:pPr>
              <a:defRPr/>
            </a:pPr>
            <a:fld id="{EC7CEBDB-2A9B-4819-B3B7-EB0BF94CD7A5}"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Rounded Rectangle 14"/>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23"/>
          <p:cNvGrpSpPr>
            <a:grpSpLocks noChangeAspect="1"/>
          </p:cNvGrpSpPr>
          <p:nvPr/>
        </p:nvGrpSpPr>
        <p:grpSpPr bwMode="auto">
          <a:xfrm>
            <a:off x="211138" y="714375"/>
            <a:ext cx="8723312" cy="1331913"/>
            <a:chOff x="-3905250" y="4294188"/>
            <a:chExt cx="13011150" cy="1892300"/>
          </a:xfrm>
        </p:grpSpPr>
        <p:sp>
          <p:nvSpPr>
            <p:cNvPr id="7" name="Freeform 14"/>
            <p:cNvSpPr>
              <a:spLocks/>
            </p:cNvSpPr>
            <p:nvPr/>
          </p:nvSpPr>
          <p:spPr bwMode="hidden">
            <a:xfrm>
              <a:off x="4810125" y="4500563"/>
              <a:ext cx="4295775" cy="1016000"/>
            </a:xfrm>
            <a:custGeom>
              <a:avLst/>
              <a:gdLst>
                <a:gd name="T0" fmla="*/ 2700 w 2706"/>
                <a:gd name="T1" fmla="*/ 0 h 640"/>
                <a:gd name="T2" fmla="*/ 2700 w 2706"/>
                <a:gd name="T3" fmla="*/ 0 h 640"/>
                <a:gd name="T4" fmla="*/ 2586 w 2706"/>
                <a:gd name="T5" fmla="*/ 18 h 640"/>
                <a:gd name="T6" fmla="*/ 2470 w 2706"/>
                <a:gd name="T7" fmla="*/ 38 h 640"/>
                <a:gd name="T8" fmla="*/ 2352 w 2706"/>
                <a:gd name="T9" fmla="*/ 60 h 640"/>
                <a:gd name="T10" fmla="*/ 2230 w 2706"/>
                <a:gd name="T11" fmla="*/ 82 h 640"/>
                <a:gd name="T12" fmla="*/ 2106 w 2706"/>
                <a:gd name="T13" fmla="*/ 108 h 640"/>
                <a:gd name="T14" fmla="*/ 1978 w 2706"/>
                <a:gd name="T15" fmla="*/ 134 h 640"/>
                <a:gd name="T16" fmla="*/ 1848 w 2706"/>
                <a:gd name="T17" fmla="*/ 164 h 640"/>
                <a:gd name="T18" fmla="*/ 1714 w 2706"/>
                <a:gd name="T19" fmla="*/ 194 h 640"/>
                <a:gd name="T20" fmla="*/ 1714 w 2706"/>
                <a:gd name="T21" fmla="*/ 194 h 640"/>
                <a:gd name="T22" fmla="*/ 1472 w 2706"/>
                <a:gd name="T23" fmla="*/ 252 h 640"/>
                <a:gd name="T24" fmla="*/ 1236 w 2706"/>
                <a:gd name="T25" fmla="*/ 304 h 640"/>
                <a:gd name="T26" fmla="*/ 1010 w 2706"/>
                <a:gd name="T27" fmla="*/ 352 h 640"/>
                <a:gd name="T28" fmla="*/ 792 w 2706"/>
                <a:gd name="T29" fmla="*/ 398 h 640"/>
                <a:gd name="T30" fmla="*/ 584 w 2706"/>
                <a:gd name="T31" fmla="*/ 438 h 640"/>
                <a:gd name="T32" fmla="*/ 382 w 2706"/>
                <a:gd name="T33" fmla="*/ 474 h 640"/>
                <a:gd name="T34" fmla="*/ 188 w 2706"/>
                <a:gd name="T35" fmla="*/ 508 h 640"/>
                <a:gd name="T36" fmla="*/ 0 w 2706"/>
                <a:gd name="T37" fmla="*/ 538 h 640"/>
                <a:gd name="T38" fmla="*/ 0 w 2706"/>
                <a:gd name="T39" fmla="*/ 538 h 640"/>
                <a:gd name="T40" fmla="*/ 130 w 2706"/>
                <a:gd name="T41" fmla="*/ 556 h 640"/>
                <a:gd name="T42" fmla="*/ 254 w 2706"/>
                <a:gd name="T43" fmla="*/ 572 h 640"/>
                <a:gd name="T44" fmla="*/ 374 w 2706"/>
                <a:gd name="T45" fmla="*/ 586 h 640"/>
                <a:gd name="T46" fmla="*/ 492 w 2706"/>
                <a:gd name="T47" fmla="*/ 598 h 640"/>
                <a:gd name="T48" fmla="*/ 606 w 2706"/>
                <a:gd name="T49" fmla="*/ 610 h 640"/>
                <a:gd name="T50" fmla="*/ 716 w 2706"/>
                <a:gd name="T51" fmla="*/ 618 h 640"/>
                <a:gd name="T52" fmla="*/ 822 w 2706"/>
                <a:gd name="T53" fmla="*/ 626 h 640"/>
                <a:gd name="T54" fmla="*/ 926 w 2706"/>
                <a:gd name="T55" fmla="*/ 632 h 640"/>
                <a:gd name="T56" fmla="*/ 1028 w 2706"/>
                <a:gd name="T57" fmla="*/ 636 h 640"/>
                <a:gd name="T58" fmla="*/ 1126 w 2706"/>
                <a:gd name="T59" fmla="*/ 638 h 640"/>
                <a:gd name="T60" fmla="*/ 1220 w 2706"/>
                <a:gd name="T61" fmla="*/ 640 h 640"/>
                <a:gd name="T62" fmla="*/ 1312 w 2706"/>
                <a:gd name="T63" fmla="*/ 640 h 640"/>
                <a:gd name="T64" fmla="*/ 1402 w 2706"/>
                <a:gd name="T65" fmla="*/ 638 h 640"/>
                <a:gd name="T66" fmla="*/ 1490 w 2706"/>
                <a:gd name="T67" fmla="*/ 636 h 640"/>
                <a:gd name="T68" fmla="*/ 1574 w 2706"/>
                <a:gd name="T69" fmla="*/ 632 h 640"/>
                <a:gd name="T70" fmla="*/ 1656 w 2706"/>
                <a:gd name="T71" fmla="*/ 626 h 640"/>
                <a:gd name="T72" fmla="*/ 1734 w 2706"/>
                <a:gd name="T73" fmla="*/ 620 h 640"/>
                <a:gd name="T74" fmla="*/ 1812 w 2706"/>
                <a:gd name="T75" fmla="*/ 612 h 640"/>
                <a:gd name="T76" fmla="*/ 1886 w 2706"/>
                <a:gd name="T77" fmla="*/ 602 h 640"/>
                <a:gd name="T78" fmla="*/ 1960 w 2706"/>
                <a:gd name="T79" fmla="*/ 592 h 640"/>
                <a:gd name="T80" fmla="*/ 2030 w 2706"/>
                <a:gd name="T81" fmla="*/ 580 h 640"/>
                <a:gd name="T82" fmla="*/ 2100 w 2706"/>
                <a:gd name="T83" fmla="*/ 568 h 640"/>
                <a:gd name="T84" fmla="*/ 2166 w 2706"/>
                <a:gd name="T85" fmla="*/ 554 h 640"/>
                <a:gd name="T86" fmla="*/ 2232 w 2706"/>
                <a:gd name="T87" fmla="*/ 540 h 640"/>
                <a:gd name="T88" fmla="*/ 2296 w 2706"/>
                <a:gd name="T89" fmla="*/ 524 h 640"/>
                <a:gd name="T90" fmla="*/ 2358 w 2706"/>
                <a:gd name="T91" fmla="*/ 508 h 640"/>
                <a:gd name="T92" fmla="*/ 2418 w 2706"/>
                <a:gd name="T93" fmla="*/ 490 h 640"/>
                <a:gd name="T94" fmla="*/ 2478 w 2706"/>
                <a:gd name="T95" fmla="*/ 472 h 640"/>
                <a:gd name="T96" fmla="*/ 2592 w 2706"/>
                <a:gd name="T97" fmla="*/ 432 h 640"/>
                <a:gd name="T98" fmla="*/ 2702 w 2706"/>
                <a:gd name="T99" fmla="*/ 390 h 640"/>
                <a:gd name="T100" fmla="*/ 2702 w 2706"/>
                <a:gd name="T101" fmla="*/ 390 h 640"/>
                <a:gd name="T102" fmla="*/ 2706 w 2706"/>
                <a:gd name="T103" fmla="*/ 388 h 640"/>
                <a:gd name="T104" fmla="*/ 2706 w 2706"/>
                <a:gd name="T105" fmla="*/ 388 h 640"/>
                <a:gd name="T106" fmla="*/ 2706 w 2706"/>
                <a:gd name="T107" fmla="*/ 0 h 640"/>
                <a:gd name="T108" fmla="*/ 2706 w 2706"/>
                <a:gd name="T109" fmla="*/ 0 h 640"/>
                <a:gd name="T110" fmla="*/ 2700 w 2706"/>
                <a:gd name="T111" fmla="*/ 0 h 640"/>
                <a:gd name="T112" fmla="*/ 2700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w="9525">
              <a:noFill/>
              <a:round/>
              <a:headEnd/>
              <a:tailEnd/>
            </a:ln>
          </p:spPr>
          <p:txBody>
            <a:bodyPr/>
            <a:lstStyle/>
            <a:p>
              <a:endParaRPr lang="ru-RU"/>
            </a:p>
          </p:txBody>
        </p:sp>
        <p:sp>
          <p:nvSpPr>
            <p:cNvPr id="8" name="Freeform 18"/>
            <p:cNvSpPr>
              <a:spLocks/>
            </p:cNvSpPr>
            <p:nvPr/>
          </p:nvSpPr>
          <p:spPr bwMode="hidden">
            <a:xfrm>
              <a:off x="-309563" y="4318000"/>
              <a:ext cx="8280401" cy="1209675"/>
            </a:xfrm>
            <a:custGeom>
              <a:avLst/>
              <a:gdLst>
                <a:gd name="T0" fmla="*/ 5216 w 5216"/>
                <a:gd name="T1" fmla="*/ 714 h 762"/>
                <a:gd name="T2" fmla="*/ 4984 w 5216"/>
                <a:gd name="T3" fmla="*/ 686 h 762"/>
                <a:gd name="T4" fmla="*/ 4478 w 5216"/>
                <a:gd name="T5" fmla="*/ 610 h 762"/>
                <a:gd name="T6" fmla="*/ 3914 w 5216"/>
                <a:gd name="T7" fmla="*/ 508 h 762"/>
                <a:gd name="T8" fmla="*/ 3286 w 5216"/>
                <a:gd name="T9" fmla="*/ 374 h 762"/>
                <a:gd name="T10" fmla="*/ 2946 w 5216"/>
                <a:gd name="T11" fmla="*/ 296 h 762"/>
                <a:gd name="T12" fmla="*/ 2682 w 5216"/>
                <a:gd name="T13" fmla="*/ 236 h 762"/>
                <a:gd name="T14" fmla="*/ 2430 w 5216"/>
                <a:gd name="T15" fmla="*/ 184 h 762"/>
                <a:gd name="T16" fmla="*/ 2190 w 5216"/>
                <a:gd name="T17" fmla="*/ 140 h 762"/>
                <a:gd name="T18" fmla="*/ 1960 w 5216"/>
                <a:gd name="T19" fmla="*/ 102 h 762"/>
                <a:gd name="T20" fmla="*/ 1740 w 5216"/>
                <a:gd name="T21" fmla="*/ 72 h 762"/>
                <a:gd name="T22" fmla="*/ 1334 w 5216"/>
                <a:gd name="T23" fmla="*/ 28 h 762"/>
                <a:gd name="T24" fmla="*/ 970 w 5216"/>
                <a:gd name="T25" fmla="*/ 4 h 762"/>
                <a:gd name="T26" fmla="*/ 644 w 5216"/>
                <a:gd name="T27" fmla="*/ 0 h 762"/>
                <a:gd name="T28" fmla="*/ 358 w 5216"/>
                <a:gd name="T29" fmla="*/ 10 h 762"/>
                <a:gd name="T30" fmla="*/ 110 w 5216"/>
                <a:gd name="T31" fmla="*/ 32 h 762"/>
                <a:gd name="T32" fmla="*/ 0 w 5216"/>
                <a:gd name="T33" fmla="*/ 48 h 762"/>
                <a:gd name="T34" fmla="*/ 314 w 5216"/>
                <a:gd name="T35" fmla="*/ 86 h 762"/>
                <a:gd name="T36" fmla="*/ 652 w 5216"/>
                <a:gd name="T37" fmla="*/ 140 h 762"/>
                <a:gd name="T38" fmla="*/ 1014 w 5216"/>
                <a:gd name="T39" fmla="*/ 210 h 762"/>
                <a:gd name="T40" fmla="*/ 1402 w 5216"/>
                <a:gd name="T41" fmla="*/ 296 h 762"/>
                <a:gd name="T42" fmla="*/ 1756 w 5216"/>
                <a:gd name="T43" fmla="*/ 378 h 762"/>
                <a:gd name="T44" fmla="*/ 2408 w 5216"/>
                <a:gd name="T45" fmla="*/ 516 h 762"/>
                <a:gd name="T46" fmla="*/ 2708 w 5216"/>
                <a:gd name="T47" fmla="*/ 572 h 762"/>
                <a:gd name="T48" fmla="*/ 2992 w 5216"/>
                <a:gd name="T49" fmla="*/ 620 h 762"/>
                <a:gd name="T50" fmla="*/ 3260 w 5216"/>
                <a:gd name="T51" fmla="*/ 662 h 762"/>
                <a:gd name="T52" fmla="*/ 3512 w 5216"/>
                <a:gd name="T53" fmla="*/ 694 h 762"/>
                <a:gd name="T54" fmla="*/ 3750 w 5216"/>
                <a:gd name="T55" fmla="*/ 722 h 762"/>
                <a:gd name="T56" fmla="*/ 3974 w 5216"/>
                <a:gd name="T57" fmla="*/ 740 h 762"/>
                <a:gd name="T58" fmla="*/ 4184 w 5216"/>
                <a:gd name="T59" fmla="*/ 754 h 762"/>
                <a:gd name="T60" fmla="*/ 4384 w 5216"/>
                <a:gd name="T61" fmla="*/ 762 h 762"/>
                <a:gd name="T62" fmla="*/ 4570 w 5216"/>
                <a:gd name="T63" fmla="*/ 762 h 762"/>
                <a:gd name="T64" fmla="*/ 4746 w 5216"/>
                <a:gd name="T65" fmla="*/ 758 h 762"/>
                <a:gd name="T66" fmla="*/ 4912 w 5216"/>
                <a:gd name="T67" fmla="*/ 748 h 762"/>
                <a:gd name="T68" fmla="*/ 5068 w 5216"/>
                <a:gd name="T69" fmla="*/ 732 h 762"/>
                <a:gd name="T70" fmla="*/ 5216 w 5216"/>
                <a:gd name="T71" fmla="*/ 714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w="9525">
              <a:noFill/>
              <a:round/>
              <a:headEnd/>
              <a:tailEnd/>
            </a:ln>
          </p:spPr>
          <p:txBody>
            <a:bodyPr/>
            <a:lstStyle/>
            <a:p>
              <a:endParaRPr lang="ru-RU"/>
            </a:p>
          </p:txBody>
        </p:sp>
        <p:sp>
          <p:nvSpPr>
            <p:cNvPr id="9" name="Freeform 22"/>
            <p:cNvSpPr>
              <a:spLocks/>
            </p:cNvSpPr>
            <p:nvPr/>
          </p:nvSpPr>
          <p:spPr bwMode="hidden">
            <a:xfrm>
              <a:off x="3175" y="4335463"/>
              <a:ext cx="8166100" cy="1101725"/>
            </a:xfrm>
            <a:custGeom>
              <a:avLst/>
              <a:gdLst>
                <a:gd name="T0" fmla="*/ 0 w 5144"/>
                <a:gd name="T1" fmla="*/ 70 h 694"/>
                <a:gd name="T2" fmla="*/ 0 w 5144"/>
                <a:gd name="T3" fmla="*/ 70 h 694"/>
                <a:gd name="T4" fmla="*/ 18 w 5144"/>
                <a:gd name="T5" fmla="*/ 66 h 694"/>
                <a:gd name="T6" fmla="*/ 72 w 5144"/>
                <a:gd name="T7" fmla="*/ 56 h 694"/>
                <a:gd name="T8" fmla="*/ 164 w 5144"/>
                <a:gd name="T9" fmla="*/ 42 h 694"/>
                <a:gd name="T10" fmla="*/ 224 w 5144"/>
                <a:gd name="T11" fmla="*/ 34 h 694"/>
                <a:gd name="T12" fmla="*/ 294 w 5144"/>
                <a:gd name="T13" fmla="*/ 26 h 694"/>
                <a:gd name="T14" fmla="*/ 372 w 5144"/>
                <a:gd name="T15" fmla="*/ 20 h 694"/>
                <a:gd name="T16" fmla="*/ 462 w 5144"/>
                <a:gd name="T17" fmla="*/ 14 h 694"/>
                <a:gd name="T18" fmla="*/ 560 w 5144"/>
                <a:gd name="T19" fmla="*/ 8 h 694"/>
                <a:gd name="T20" fmla="*/ 670 w 5144"/>
                <a:gd name="T21" fmla="*/ 4 h 694"/>
                <a:gd name="T22" fmla="*/ 790 w 5144"/>
                <a:gd name="T23" fmla="*/ 2 h 694"/>
                <a:gd name="T24" fmla="*/ 920 w 5144"/>
                <a:gd name="T25" fmla="*/ 0 h 694"/>
                <a:gd name="T26" fmla="*/ 1060 w 5144"/>
                <a:gd name="T27" fmla="*/ 2 h 694"/>
                <a:gd name="T28" fmla="*/ 1210 w 5144"/>
                <a:gd name="T29" fmla="*/ 6 h 694"/>
                <a:gd name="T30" fmla="*/ 1372 w 5144"/>
                <a:gd name="T31" fmla="*/ 14 h 694"/>
                <a:gd name="T32" fmla="*/ 1544 w 5144"/>
                <a:gd name="T33" fmla="*/ 24 h 694"/>
                <a:gd name="T34" fmla="*/ 1726 w 5144"/>
                <a:gd name="T35" fmla="*/ 40 h 694"/>
                <a:gd name="T36" fmla="*/ 1920 w 5144"/>
                <a:gd name="T37" fmla="*/ 58 h 694"/>
                <a:gd name="T38" fmla="*/ 2126 w 5144"/>
                <a:gd name="T39" fmla="*/ 80 h 694"/>
                <a:gd name="T40" fmla="*/ 2342 w 5144"/>
                <a:gd name="T41" fmla="*/ 106 h 694"/>
                <a:gd name="T42" fmla="*/ 2570 w 5144"/>
                <a:gd name="T43" fmla="*/ 138 h 694"/>
                <a:gd name="T44" fmla="*/ 2808 w 5144"/>
                <a:gd name="T45" fmla="*/ 174 h 694"/>
                <a:gd name="T46" fmla="*/ 3058 w 5144"/>
                <a:gd name="T47" fmla="*/ 216 h 694"/>
                <a:gd name="T48" fmla="*/ 3320 w 5144"/>
                <a:gd name="T49" fmla="*/ 266 h 694"/>
                <a:gd name="T50" fmla="*/ 3594 w 5144"/>
                <a:gd name="T51" fmla="*/ 320 h 694"/>
                <a:gd name="T52" fmla="*/ 3880 w 5144"/>
                <a:gd name="T53" fmla="*/ 380 h 694"/>
                <a:gd name="T54" fmla="*/ 4178 w 5144"/>
                <a:gd name="T55" fmla="*/ 448 h 694"/>
                <a:gd name="T56" fmla="*/ 4488 w 5144"/>
                <a:gd name="T57" fmla="*/ 522 h 694"/>
                <a:gd name="T58" fmla="*/ 4810 w 5144"/>
                <a:gd name="T59" fmla="*/ 604 h 694"/>
                <a:gd name="T60" fmla="*/ 5144 w 5144"/>
                <a:gd name="T61" fmla="*/ 694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endParaRPr lang="ru-RU"/>
            </a:p>
          </p:txBody>
        </p:sp>
        <p:sp>
          <p:nvSpPr>
            <p:cNvPr id="10" name="Freeform 26"/>
            <p:cNvSpPr>
              <a:spLocks/>
            </p:cNvSpPr>
            <p:nvPr/>
          </p:nvSpPr>
          <p:spPr bwMode="hidden">
            <a:xfrm>
              <a:off x="4156075" y="4316413"/>
              <a:ext cx="4940300" cy="927100"/>
            </a:xfrm>
            <a:custGeom>
              <a:avLst/>
              <a:gdLst>
                <a:gd name="T0" fmla="*/ 0 w 3112"/>
                <a:gd name="T1" fmla="*/ 584 h 584"/>
                <a:gd name="T2" fmla="*/ 0 w 3112"/>
                <a:gd name="T3" fmla="*/ 584 h 584"/>
                <a:gd name="T4" fmla="*/ 90 w 3112"/>
                <a:gd name="T5" fmla="*/ 560 h 584"/>
                <a:gd name="T6" fmla="*/ 336 w 3112"/>
                <a:gd name="T7" fmla="*/ 498 h 584"/>
                <a:gd name="T8" fmla="*/ 506 w 3112"/>
                <a:gd name="T9" fmla="*/ 456 h 584"/>
                <a:gd name="T10" fmla="*/ 702 w 3112"/>
                <a:gd name="T11" fmla="*/ 410 h 584"/>
                <a:gd name="T12" fmla="*/ 920 w 3112"/>
                <a:gd name="T13" fmla="*/ 360 h 584"/>
                <a:gd name="T14" fmla="*/ 1154 w 3112"/>
                <a:gd name="T15" fmla="*/ 306 h 584"/>
                <a:gd name="T16" fmla="*/ 1402 w 3112"/>
                <a:gd name="T17" fmla="*/ 254 h 584"/>
                <a:gd name="T18" fmla="*/ 1656 w 3112"/>
                <a:gd name="T19" fmla="*/ 202 h 584"/>
                <a:gd name="T20" fmla="*/ 1916 w 3112"/>
                <a:gd name="T21" fmla="*/ 154 h 584"/>
                <a:gd name="T22" fmla="*/ 2174 w 3112"/>
                <a:gd name="T23" fmla="*/ 108 h 584"/>
                <a:gd name="T24" fmla="*/ 2302 w 3112"/>
                <a:gd name="T25" fmla="*/ 88 h 584"/>
                <a:gd name="T26" fmla="*/ 2426 w 3112"/>
                <a:gd name="T27" fmla="*/ 68 h 584"/>
                <a:gd name="T28" fmla="*/ 2550 w 3112"/>
                <a:gd name="T29" fmla="*/ 52 h 584"/>
                <a:gd name="T30" fmla="*/ 2670 w 3112"/>
                <a:gd name="T31" fmla="*/ 36 h 584"/>
                <a:gd name="T32" fmla="*/ 2788 w 3112"/>
                <a:gd name="T33" fmla="*/ 24 h 584"/>
                <a:gd name="T34" fmla="*/ 2900 w 3112"/>
                <a:gd name="T35" fmla="*/ 14 h 584"/>
                <a:gd name="T36" fmla="*/ 3008 w 3112"/>
                <a:gd name="T37" fmla="*/ 6 h 584"/>
                <a:gd name="T38" fmla="*/ 3112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endParaRPr lang="ru-RU"/>
            </a:p>
          </p:txBody>
        </p:sp>
        <p:sp useBgFill="1">
          <p:nvSpPr>
            <p:cNvPr id="11" name="Freeform 28"/>
            <p:cNvSpPr>
              <a:spLocks/>
            </p:cNvSpPr>
            <p:nvPr/>
          </p:nvSpPr>
          <p:spPr bwMode="hidden">
            <a:xfrm>
              <a:off x="-3905250" y="4294188"/>
              <a:ext cx="13011150" cy="1892300"/>
            </a:xfrm>
            <a:custGeom>
              <a:avLst/>
              <a:gdLst>
                <a:gd name="T0" fmla="*/ 8192 w 8196"/>
                <a:gd name="T1" fmla="*/ 512 h 1192"/>
                <a:gd name="T2" fmla="*/ 8040 w 8196"/>
                <a:gd name="T3" fmla="*/ 570 h 1192"/>
                <a:gd name="T4" fmla="*/ 7878 w 8196"/>
                <a:gd name="T5" fmla="*/ 620 h 1192"/>
                <a:gd name="T6" fmla="*/ 7706 w 8196"/>
                <a:gd name="T7" fmla="*/ 666 h 1192"/>
                <a:gd name="T8" fmla="*/ 7522 w 8196"/>
                <a:gd name="T9" fmla="*/ 702 h 1192"/>
                <a:gd name="T10" fmla="*/ 7322 w 8196"/>
                <a:gd name="T11" fmla="*/ 730 h 1192"/>
                <a:gd name="T12" fmla="*/ 7106 w 8196"/>
                <a:gd name="T13" fmla="*/ 750 h 1192"/>
                <a:gd name="T14" fmla="*/ 6872 w 8196"/>
                <a:gd name="T15" fmla="*/ 762 h 1192"/>
                <a:gd name="T16" fmla="*/ 6618 w 8196"/>
                <a:gd name="T17" fmla="*/ 760 h 1192"/>
                <a:gd name="T18" fmla="*/ 6342 w 8196"/>
                <a:gd name="T19" fmla="*/ 750 h 1192"/>
                <a:gd name="T20" fmla="*/ 6042 w 8196"/>
                <a:gd name="T21" fmla="*/ 726 h 1192"/>
                <a:gd name="T22" fmla="*/ 5716 w 8196"/>
                <a:gd name="T23" fmla="*/ 690 h 1192"/>
                <a:gd name="T24" fmla="*/ 5364 w 8196"/>
                <a:gd name="T25" fmla="*/ 642 h 1192"/>
                <a:gd name="T26" fmla="*/ 4982 w 8196"/>
                <a:gd name="T27" fmla="*/ 578 h 1192"/>
                <a:gd name="T28" fmla="*/ 4568 w 8196"/>
                <a:gd name="T29" fmla="*/ 500 h 1192"/>
                <a:gd name="T30" fmla="*/ 4122 w 8196"/>
                <a:gd name="T31" fmla="*/ 406 h 1192"/>
                <a:gd name="T32" fmla="*/ 3640 w 8196"/>
                <a:gd name="T33" fmla="*/ 296 h 1192"/>
                <a:gd name="T34" fmla="*/ 3396 w 8196"/>
                <a:gd name="T35" fmla="*/ 240 h 1192"/>
                <a:gd name="T36" fmla="*/ 2934 w 8196"/>
                <a:gd name="T37" fmla="*/ 148 h 1192"/>
                <a:gd name="T38" fmla="*/ 2512 w 8196"/>
                <a:gd name="T39" fmla="*/ 82 h 1192"/>
                <a:gd name="T40" fmla="*/ 2126 w 8196"/>
                <a:gd name="T41" fmla="*/ 36 h 1192"/>
                <a:gd name="T42" fmla="*/ 1776 w 8196"/>
                <a:gd name="T43" fmla="*/ 10 h 1192"/>
                <a:gd name="T44" fmla="*/ 1462 w 8196"/>
                <a:gd name="T45" fmla="*/ 0 h 1192"/>
                <a:gd name="T46" fmla="*/ 1182 w 8196"/>
                <a:gd name="T47" fmla="*/ 4 h 1192"/>
                <a:gd name="T48" fmla="*/ 934 w 8196"/>
                <a:gd name="T49" fmla="*/ 20 h 1192"/>
                <a:gd name="T50" fmla="*/ 716 w 8196"/>
                <a:gd name="T51" fmla="*/ 44 h 1192"/>
                <a:gd name="T52" fmla="*/ 530 w 8196"/>
                <a:gd name="T53" fmla="*/ 74 h 1192"/>
                <a:gd name="T54" fmla="*/ 374 w 8196"/>
                <a:gd name="T55" fmla="*/ 108 h 1192"/>
                <a:gd name="T56" fmla="*/ 248 w 8196"/>
                <a:gd name="T57" fmla="*/ 144 h 1192"/>
                <a:gd name="T58" fmla="*/ 148 w 8196"/>
                <a:gd name="T59" fmla="*/ 176 h 1192"/>
                <a:gd name="T60" fmla="*/ 48 w 8196"/>
                <a:gd name="T61" fmla="*/ 216 h 1192"/>
                <a:gd name="T62" fmla="*/ 0 w 8196"/>
                <a:gd name="T63" fmla="*/ 240 h 1192"/>
                <a:gd name="T64" fmla="*/ 8192 w 8196"/>
                <a:gd name="T65" fmla="*/ 1192 h 1192"/>
                <a:gd name="T66" fmla="*/ 8196 w 8196"/>
                <a:gd name="T67" fmla="*/ 1186 h 1192"/>
                <a:gd name="T68" fmla="*/ 8196 w 8196"/>
                <a:gd name="T69" fmla="*/ 510 h 1192"/>
                <a:gd name="T70" fmla="*/ 8192 w 8196"/>
                <a:gd name="T71" fmla="*/ 512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w="9525">
              <a:noFill/>
              <a:round/>
              <a:headEnd/>
              <a:tailEnd/>
            </a:ln>
          </p:spPr>
          <p:txBody>
            <a:bodyPr/>
            <a:lstStyle/>
            <a:p>
              <a:endParaRPr lang="ru-RU"/>
            </a:p>
          </p:txBody>
        </p:sp>
      </p:grpSp>
      <p:sp>
        <p:nvSpPr>
          <p:cNvPr id="4" name="Text Placeholder 3"/>
          <p:cNvSpPr>
            <a:spLocks noGrp="1"/>
          </p:cNvSpPr>
          <p:nvPr>
            <p:ph type="body" sz="half" idx="2"/>
          </p:nvPr>
        </p:nvSpPr>
        <p:spPr>
          <a:xfrm>
            <a:off x="914400" y="3581400"/>
            <a:ext cx="3352800" cy="1905001"/>
          </a:xfrm>
        </p:spPr>
        <p:txBody>
          <a:bodyPr>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2" name="Date Placeholder 4"/>
          <p:cNvSpPr>
            <a:spLocks noGrp="1"/>
          </p:cNvSpPr>
          <p:nvPr>
            <p:ph type="dt" sz="half" idx="10"/>
          </p:nvPr>
        </p:nvSpPr>
        <p:spPr/>
        <p:txBody>
          <a:bodyPr/>
          <a:lstStyle>
            <a:lvl1pPr>
              <a:defRPr/>
            </a:lvl1pPr>
          </a:lstStyle>
          <a:p>
            <a:pPr>
              <a:defRPr/>
            </a:pPr>
            <a:endParaRPr lang="ru-RU"/>
          </a:p>
        </p:txBody>
      </p:sp>
      <p:sp>
        <p:nvSpPr>
          <p:cNvPr id="13" name="Footer Placeholder 5"/>
          <p:cNvSpPr>
            <a:spLocks noGrp="1"/>
          </p:cNvSpPr>
          <p:nvPr>
            <p:ph type="ftr" sz="quarter" idx="11"/>
          </p:nvPr>
        </p:nvSpPr>
        <p:spPr/>
        <p:txBody>
          <a:bodyPr/>
          <a:lstStyle>
            <a:lvl1pPr>
              <a:defRPr/>
            </a:lvl1pPr>
          </a:lstStyle>
          <a:p>
            <a:pPr>
              <a:defRPr/>
            </a:pPr>
            <a:endParaRPr lang="ru-RU"/>
          </a:p>
        </p:txBody>
      </p:sp>
      <p:sp>
        <p:nvSpPr>
          <p:cNvPr id="14" name="Slide Number Placeholder 6"/>
          <p:cNvSpPr>
            <a:spLocks noGrp="1"/>
          </p:cNvSpPr>
          <p:nvPr>
            <p:ph type="sldNum" sz="quarter" idx="12"/>
          </p:nvPr>
        </p:nvSpPr>
        <p:spPr/>
        <p:txBody>
          <a:bodyPr/>
          <a:lstStyle>
            <a:lvl1pPr>
              <a:defRPr/>
            </a:lvl1pPr>
          </a:lstStyle>
          <a:p>
            <a:pPr>
              <a:defRPr/>
            </a:pPr>
            <a:fld id="{B521B781-6E0A-4C2C-8481-2C81670A4421}"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Rounded Rectangle 14"/>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8"/>
          <p:cNvGrpSpPr>
            <a:grpSpLocks noChangeAspect="1"/>
          </p:cNvGrpSpPr>
          <p:nvPr/>
        </p:nvGrpSpPr>
        <p:grpSpPr bwMode="auto">
          <a:xfrm>
            <a:off x="211138" y="5354638"/>
            <a:ext cx="8723312" cy="1330325"/>
            <a:chOff x="-3905250" y="4294188"/>
            <a:chExt cx="13011150" cy="1892300"/>
          </a:xfrm>
        </p:grpSpPr>
        <p:sp>
          <p:nvSpPr>
            <p:cNvPr id="7" name="Freeform 14"/>
            <p:cNvSpPr>
              <a:spLocks/>
            </p:cNvSpPr>
            <p:nvPr/>
          </p:nvSpPr>
          <p:spPr bwMode="hidden">
            <a:xfrm>
              <a:off x="4810125" y="4500563"/>
              <a:ext cx="4295775" cy="1016000"/>
            </a:xfrm>
            <a:custGeom>
              <a:avLst/>
              <a:gdLst>
                <a:gd name="T0" fmla="*/ 2700 w 2706"/>
                <a:gd name="T1" fmla="*/ 0 h 640"/>
                <a:gd name="T2" fmla="*/ 2700 w 2706"/>
                <a:gd name="T3" fmla="*/ 0 h 640"/>
                <a:gd name="T4" fmla="*/ 2586 w 2706"/>
                <a:gd name="T5" fmla="*/ 18 h 640"/>
                <a:gd name="T6" fmla="*/ 2470 w 2706"/>
                <a:gd name="T7" fmla="*/ 38 h 640"/>
                <a:gd name="T8" fmla="*/ 2352 w 2706"/>
                <a:gd name="T9" fmla="*/ 60 h 640"/>
                <a:gd name="T10" fmla="*/ 2230 w 2706"/>
                <a:gd name="T11" fmla="*/ 82 h 640"/>
                <a:gd name="T12" fmla="*/ 2106 w 2706"/>
                <a:gd name="T13" fmla="*/ 108 h 640"/>
                <a:gd name="T14" fmla="*/ 1978 w 2706"/>
                <a:gd name="T15" fmla="*/ 134 h 640"/>
                <a:gd name="T16" fmla="*/ 1848 w 2706"/>
                <a:gd name="T17" fmla="*/ 164 h 640"/>
                <a:gd name="T18" fmla="*/ 1714 w 2706"/>
                <a:gd name="T19" fmla="*/ 194 h 640"/>
                <a:gd name="T20" fmla="*/ 1714 w 2706"/>
                <a:gd name="T21" fmla="*/ 194 h 640"/>
                <a:gd name="T22" fmla="*/ 1472 w 2706"/>
                <a:gd name="T23" fmla="*/ 252 h 640"/>
                <a:gd name="T24" fmla="*/ 1236 w 2706"/>
                <a:gd name="T25" fmla="*/ 304 h 640"/>
                <a:gd name="T26" fmla="*/ 1010 w 2706"/>
                <a:gd name="T27" fmla="*/ 352 h 640"/>
                <a:gd name="T28" fmla="*/ 792 w 2706"/>
                <a:gd name="T29" fmla="*/ 398 h 640"/>
                <a:gd name="T30" fmla="*/ 584 w 2706"/>
                <a:gd name="T31" fmla="*/ 438 h 640"/>
                <a:gd name="T32" fmla="*/ 382 w 2706"/>
                <a:gd name="T33" fmla="*/ 474 h 640"/>
                <a:gd name="T34" fmla="*/ 188 w 2706"/>
                <a:gd name="T35" fmla="*/ 508 h 640"/>
                <a:gd name="T36" fmla="*/ 0 w 2706"/>
                <a:gd name="T37" fmla="*/ 538 h 640"/>
                <a:gd name="T38" fmla="*/ 0 w 2706"/>
                <a:gd name="T39" fmla="*/ 538 h 640"/>
                <a:gd name="T40" fmla="*/ 130 w 2706"/>
                <a:gd name="T41" fmla="*/ 556 h 640"/>
                <a:gd name="T42" fmla="*/ 254 w 2706"/>
                <a:gd name="T43" fmla="*/ 572 h 640"/>
                <a:gd name="T44" fmla="*/ 374 w 2706"/>
                <a:gd name="T45" fmla="*/ 586 h 640"/>
                <a:gd name="T46" fmla="*/ 492 w 2706"/>
                <a:gd name="T47" fmla="*/ 598 h 640"/>
                <a:gd name="T48" fmla="*/ 606 w 2706"/>
                <a:gd name="T49" fmla="*/ 610 h 640"/>
                <a:gd name="T50" fmla="*/ 716 w 2706"/>
                <a:gd name="T51" fmla="*/ 618 h 640"/>
                <a:gd name="T52" fmla="*/ 822 w 2706"/>
                <a:gd name="T53" fmla="*/ 626 h 640"/>
                <a:gd name="T54" fmla="*/ 926 w 2706"/>
                <a:gd name="T55" fmla="*/ 632 h 640"/>
                <a:gd name="T56" fmla="*/ 1028 w 2706"/>
                <a:gd name="T57" fmla="*/ 636 h 640"/>
                <a:gd name="T58" fmla="*/ 1126 w 2706"/>
                <a:gd name="T59" fmla="*/ 638 h 640"/>
                <a:gd name="T60" fmla="*/ 1220 w 2706"/>
                <a:gd name="T61" fmla="*/ 640 h 640"/>
                <a:gd name="T62" fmla="*/ 1312 w 2706"/>
                <a:gd name="T63" fmla="*/ 640 h 640"/>
                <a:gd name="T64" fmla="*/ 1402 w 2706"/>
                <a:gd name="T65" fmla="*/ 638 h 640"/>
                <a:gd name="T66" fmla="*/ 1490 w 2706"/>
                <a:gd name="T67" fmla="*/ 636 h 640"/>
                <a:gd name="T68" fmla="*/ 1574 w 2706"/>
                <a:gd name="T69" fmla="*/ 632 h 640"/>
                <a:gd name="T70" fmla="*/ 1656 w 2706"/>
                <a:gd name="T71" fmla="*/ 626 h 640"/>
                <a:gd name="T72" fmla="*/ 1734 w 2706"/>
                <a:gd name="T73" fmla="*/ 620 h 640"/>
                <a:gd name="T74" fmla="*/ 1812 w 2706"/>
                <a:gd name="T75" fmla="*/ 612 h 640"/>
                <a:gd name="T76" fmla="*/ 1886 w 2706"/>
                <a:gd name="T77" fmla="*/ 602 h 640"/>
                <a:gd name="T78" fmla="*/ 1960 w 2706"/>
                <a:gd name="T79" fmla="*/ 592 h 640"/>
                <a:gd name="T80" fmla="*/ 2030 w 2706"/>
                <a:gd name="T81" fmla="*/ 580 h 640"/>
                <a:gd name="T82" fmla="*/ 2100 w 2706"/>
                <a:gd name="T83" fmla="*/ 568 h 640"/>
                <a:gd name="T84" fmla="*/ 2166 w 2706"/>
                <a:gd name="T85" fmla="*/ 554 h 640"/>
                <a:gd name="T86" fmla="*/ 2232 w 2706"/>
                <a:gd name="T87" fmla="*/ 540 h 640"/>
                <a:gd name="T88" fmla="*/ 2296 w 2706"/>
                <a:gd name="T89" fmla="*/ 524 h 640"/>
                <a:gd name="T90" fmla="*/ 2358 w 2706"/>
                <a:gd name="T91" fmla="*/ 508 h 640"/>
                <a:gd name="T92" fmla="*/ 2418 w 2706"/>
                <a:gd name="T93" fmla="*/ 490 h 640"/>
                <a:gd name="T94" fmla="*/ 2478 w 2706"/>
                <a:gd name="T95" fmla="*/ 472 h 640"/>
                <a:gd name="T96" fmla="*/ 2592 w 2706"/>
                <a:gd name="T97" fmla="*/ 432 h 640"/>
                <a:gd name="T98" fmla="*/ 2702 w 2706"/>
                <a:gd name="T99" fmla="*/ 390 h 640"/>
                <a:gd name="T100" fmla="*/ 2702 w 2706"/>
                <a:gd name="T101" fmla="*/ 390 h 640"/>
                <a:gd name="T102" fmla="*/ 2706 w 2706"/>
                <a:gd name="T103" fmla="*/ 388 h 640"/>
                <a:gd name="T104" fmla="*/ 2706 w 2706"/>
                <a:gd name="T105" fmla="*/ 388 h 640"/>
                <a:gd name="T106" fmla="*/ 2706 w 2706"/>
                <a:gd name="T107" fmla="*/ 0 h 640"/>
                <a:gd name="T108" fmla="*/ 2706 w 2706"/>
                <a:gd name="T109" fmla="*/ 0 h 640"/>
                <a:gd name="T110" fmla="*/ 2700 w 2706"/>
                <a:gd name="T111" fmla="*/ 0 h 640"/>
                <a:gd name="T112" fmla="*/ 2700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w="9525">
              <a:noFill/>
              <a:round/>
              <a:headEnd/>
              <a:tailEnd/>
            </a:ln>
          </p:spPr>
          <p:txBody>
            <a:bodyPr/>
            <a:lstStyle/>
            <a:p>
              <a:endParaRPr lang="ru-RU"/>
            </a:p>
          </p:txBody>
        </p:sp>
        <p:sp>
          <p:nvSpPr>
            <p:cNvPr id="8" name="Freeform 18"/>
            <p:cNvSpPr>
              <a:spLocks/>
            </p:cNvSpPr>
            <p:nvPr/>
          </p:nvSpPr>
          <p:spPr bwMode="hidden">
            <a:xfrm>
              <a:off x="-309563" y="4318000"/>
              <a:ext cx="8280401" cy="1209675"/>
            </a:xfrm>
            <a:custGeom>
              <a:avLst/>
              <a:gdLst>
                <a:gd name="T0" fmla="*/ 5216 w 5216"/>
                <a:gd name="T1" fmla="*/ 714 h 762"/>
                <a:gd name="T2" fmla="*/ 4984 w 5216"/>
                <a:gd name="T3" fmla="*/ 686 h 762"/>
                <a:gd name="T4" fmla="*/ 4478 w 5216"/>
                <a:gd name="T5" fmla="*/ 610 h 762"/>
                <a:gd name="T6" fmla="*/ 3914 w 5216"/>
                <a:gd name="T7" fmla="*/ 508 h 762"/>
                <a:gd name="T8" fmla="*/ 3286 w 5216"/>
                <a:gd name="T9" fmla="*/ 374 h 762"/>
                <a:gd name="T10" fmla="*/ 2946 w 5216"/>
                <a:gd name="T11" fmla="*/ 296 h 762"/>
                <a:gd name="T12" fmla="*/ 2682 w 5216"/>
                <a:gd name="T13" fmla="*/ 236 h 762"/>
                <a:gd name="T14" fmla="*/ 2430 w 5216"/>
                <a:gd name="T15" fmla="*/ 184 h 762"/>
                <a:gd name="T16" fmla="*/ 2190 w 5216"/>
                <a:gd name="T17" fmla="*/ 140 h 762"/>
                <a:gd name="T18" fmla="*/ 1960 w 5216"/>
                <a:gd name="T19" fmla="*/ 102 h 762"/>
                <a:gd name="T20" fmla="*/ 1740 w 5216"/>
                <a:gd name="T21" fmla="*/ 72 h 762"/>
                <a:gd name="T22" fmla="*/ 1334 w 5216"/>
                <a:gd name="T23" fmla="*/ 28 h 762"/>
                <a:gd name="T24" fmla="*/ 970 w 5216"/>
                <a:gd name="T25" fmla="*/ 4 h 762"/>
                <a:gd name="T26" fmla="*/ 644 w 5216"/>
                <a:gd name="T27" fmla="*/ 0 h 762"/>
                <a:gd name="T28" fmla="*/ 358 w 5216"/>
                <a:gd name="T29" fmla="*/ 10 h 762"/>
                <a:gd name="T30" fmla="*/ 110 w 5216"/>
                <a:gd name="T31" fmla="*/ 32 h 762"/>
                <a:gd name="T32" fmla="*/ 0 w 5216"/>
                <a:gd name="T33" fmla="*/ 48 h 762"/>
                <a:gd name="T34" fmla="*/ 314 w 5216"/>
                <a:gd name="T35" fmla="*/ 86 h 762"/>
                <a:gd name="T36" fmla="*/ 652 w 5216"/>
                <a:gd name="T37" fmla="*/ 140 h 762"/>
                <a:gd name="T38" fmla="*/ 1014 w 5216"/>
                <a:gd name="T39" fmla="*/ 210 h 762"/>
                <a:gd name="T40" fmla="*/ 1402 w 5216"/>
                <a:gd name="T41" fmla="*/ 296 h 762"/>
                <a:gd name="T42" fmla="*/ 1756 w 5216"/>
                <a:gd name="T43" fmla="*/ 378 h 762"/>
                <a:gd name="T44" fmla="*/ 2408 w 5216"/>
                <a:gd name="T45" fmla="*/ 516 h 762"/>
                <a:gd name="T46" fmla="*/ 2708 w 5216"/>
                <a:gd name="T47" fmla="*/ 572 h 762"/>
                <a:gd name="T48" fmla="*/ 2992 w 5216"/>
                <a:gd name="T49" fmla="*/ 620 h 762"/>
                <a:gd name="T50" fmla="*/ 3260 w 5216"/>
                <a:gd name="T51" fmla="*/ 662 h 762"/>
                <a:gd name="T52" fmla="*/ 3512 w 5216"/>
                <a:gd name="T53" fmla="*/ 694 h 762"/>
                <a:gd name="T54" fmla="*/ 3750 w 5216"/>
                <a:gd name="T55" fmla="*/ 722 h 762"/>
                <a:gd name="T56" fmla="*/ 3974 w 5216"/>
                <a:gd name="T57" fmla="*/ 740 h 762"/>
                <a:gd name="T58" fmla="*/ 4184 w 5216"/>
                <a:gd name="T59" fmla="*/ 754 h 762"/>
                <a:gd name="T60" fmla="*/ 4384 w 5216"/>
                <a:gd name="T61" fmla="*/ 762 h 762"/>
                <a:gd name="T62" fmla="*/ 4570 w 5216"/>
                <a:gd name="T63" fmla="*/ 762 h 762"/>
                <a:gd name="T64" fmla="*/ 4746 w 5216"/>
                <a:gd name="T65" fmla="*/ 758 h 762"/>
                <a:gd name="T66" fmla="*/ 4912 w 5216"/>
                <a:gd name="T67" fmla="*/ 748 h 762"/>
                <a:gd name="T68" fmla="*/ 5068 w 5216"/>
                <a:gd name="T69" fmla="*/ 732 h 762"/>
                <a:gd name="T70" fmla="*/ 5216 w 5216"/>
                <a:gd name="T71" fmla="*/ 714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w="9525">
              <a:noFill/>
              <a:round/>
              <a:headEnd/>
              <a:tailEnd/>
            </a:ln>
          </p:spPr>
          <p:txBody>
            <a:bodyPr/>
            <a:lstStyle/>
            <a:p>
              <a:endParaRPr lang="ru-RU"/>
            </a:p>
          </p:txBody>
        </p:sp>
        <p:sp>
          <p:nvSpPr>
            <p:cNvPr id="9" name="Freeform 22"/>
            <p:cNvSpPr>
              <a:spLocks/>
            </p:cNvSpPr>
            <p:nvPr/>
          </p:nvSpPr>
          <p:spPr bwMode="hidden">
            <a:xfrm>
              <a:off x="3175" y="4335463"/>
              <a:ext cx="8166100" cy="1101725"/>
            </a:xfrm>
            <a:custGeom>
              <a:avLst/>
              <a:gdLst>
                <a:gd name="T0" fmla="*/ 0 w 5144"/>
                <a:gd name="T1" fmla="*/ 70 h 694"/>
                <a:gd name="T2" fmla="*/ 0 w 5144"/>
                <a:gd name="T3" fmla="*/ 70 h 694"/>
                <a:gd name="T4" fmla="*/ 18 w 5144"/>
                <a:gd name="T5" fmla="*/ 66 h 694"/>
                <a:gd name="T6" fmla="*/ 72 w 5144"/>
                <a:gd name="T7" fmla="*/ 56 h 694"/>
                <a:gd name="T8" fmla="*/ 164 w 5144"/>
                <a:gd name="T9" fmla="*/ 42 h 694"/>
                <a:gd name="T10" fmla="*/ 224 w 5144"/>
                <a:gd name="T11" fmla="*/ 34 h 694"/>
                <a:gd name="T12" fmla="*/ 294 w 5144"/>
                <a:gd name="T13" fmla="*/ 26 h 694"/>
                <a:gd name="T14" fmla="*/ 372 w 5144"/>
                <a:gd name="T15" fmla="*/ 20 h 694"/>
                <a:gd name="T16" fmla="*/ 462 w 5144"/>
                <a:gd name="T17" fmla="*/ 14 h 694"/>
                <a:gd name="T18" fmla="*/ 560 w 5144"/>
                <a:gd name="T19" fmla="*/ 8 h 694"/>
                <a:gd name="T20" fmla="*/ 670 w 5144"/>
                <a:gd name="T21" fmla="*/ 4 h 694"/>
                <a:gd name="T22" fmla="*/ 790 w 5144"/>
                <a:gd name="T23" fmla="*/ 2 h 694"/>
                <a:gd name="T24" fmla="*/ 920 w 5144"/>
                <a:gd name="T25" fmla="*/ 0 h 694"/>
                <a:gd name="T26" fmla="*/ 1060 w 5144"/>
                <a:gd name="T27" fmla="*/ 2 h 694"/>
                <a:gd name="T28" fmla="*/ 1210 w 5144"/>
                <a:gd name="T29" fmla="*/ 6 h 694"/>
                <a:gd name="T30" fmla="*/ 1372 w 5144"/>
                <a:gd name="T31" fmla="*/ 14 h 694"/>
                <a:gd name="T32" fmla="*/ 1544 w 5144"/>
                <a:gd name="T33" fmla="*/ 24 h 694"/>
                <a:gd name="T34" fmla="*/ 1726 w 5144"/>
                <a:gd name="T35" fmla="*/ 40 h 694"/>
                <a:gd name="T36" fmla="*/ 1920 w 5144"/>
                <a:gd name="T37" fmla="*/ 58 h 694"/>
                <a:gd name="T38" fmla="*/ 2126 w 5144"/>
                <a:gd name="T39" fmla="*/ 80 h 694"/>
                <a:gd name="T40" fmla="*/ 2342 w 5144"/>
                <a:gd name="T41" fmla="*/ 106 h 694"/>
                <a:gd name="T42" fmla="*/ 2570 w 5144"/>
                <a:gd name="T43" fmla="*/ 138 h 694"/>
                <a:gd name="T44" fmla="*/ 2808 w 5144"/>
                <a:gd name="T45" fmla="*/ 174 h 694"/>
                <a:gd name="T46" fmla="*/ 3058 w 5144"/>
                <a:gd name="T47" fmla="*/ 216 h 694"/>
                <a:gd name="T48" fmla="*/ 3320 w 5144"/>
                <a:gd name="T49" fmla="*/ 266 h 694"/>
                <a:gd name="T50" fmla="*/ 3594 w 5144"/>
                <a:gd name="T51" fmla="*/ 320 h 694"/>
                <a:gd name="T52" fmla="*/ 3880 w 5144"/>
                <a:gd name="T53" fmla="*/ 380 h 694"/>
                <a:gd name="T54" fmla="*/ 4178 w 5144"/>
                <a:gd name="T55" fmla="*/ 448 h 694"/>
                <a:gd name="T56" fmla="*/ 4488 w 5144"/>
                <a:gd name="T57" fmla="*/ 522 h 694"/>
                <a:gd name="T58" fmla="*/ 4810 w 5144"/>
                <a:gd name="T59" fmla="*/ 604 h 694"/>
                <a:gd name="T60" fmla="*/ 5144 w 5144"/>
                <a:gd name="T61" fmla="*/ 694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endParaRPr lang="ru-RU"/>
            </a:p>
          </p:txBody>
        </p:sp>
        <p:sp>
          <p:nvSpPr>
            <p:cNvPr id="10" name="Freeform 26"/>
            <p:cNvSpPr>
              <a:spLocks/>
            </p:cNvSpPr>
            <p:nvPr/>
          </p:nvSpPr>
          <p:spPr bwMode="hidden">
            <a:xfrm>
              <a:off x="4156075" y="4316413"/>
              <a:ext cx="4940300" cy="927100"/>
            </a:xfrm>
            <a:custGeom>
              <a:avLst/>
              <a:gdLst>
                <a:gd name="T0" fmla="*/ 0 w 3112"/>
                <a:gd name="T1" fmla="*/ 584 h 584"/>
                <a:gd name="T2" fmla="*/ 0 w 3112"/>
                <a:gd name="T3" fmla="*/ 584 h 584"/>
                <a:gd name="T4" fmla="*/ 90 w 3112"/>
                <a:gd name="T5" fmla="*/ 560 h 584"/>
                <a:gd name="T6" fmla="*/ 336 w 3112"/>
                <a:gd name="T7" fmla="*/ 498 h 584"/>
                <a:gd name="T8" fmla="*/ 506 w 3112"/>
                <a:gd name="T9" fmla="*/ 456 h 584"/>
                <a:gd name="T10" fmla="*/ 702 w 3112"/>
                <a:gd name="T11" fmla="*/ 410 h 584"/>
                <a:gd name="T12" fmla="*/ 920 w 3112"/>
                <a:gd name="T13" fmla="*/ 360 h 584"/>
                <a:gd name="T14" fmla="*/ 1154 w 3112"/>
                <a:gd name="T15" fmla="*/ 306 h 584"/>
                <a:gd name="T16" fmla="*/ 1402 w 3112"/>
                <a:gd name="T17" fmla="*/ 254 h 584"/>
                <a:gd name="T18" fmla="*/ 1656 w 3112"/>
                <a:gd name="T19" fmla="*/ 202 h 584"/>
                <a:gd name="T20" fmla="*/ 1916 w 3112"/>
                <a:gd name="T21" fmla="*/ 154 h 584"/>
                <a:gd name="T22" fmla="*/ 2174 w 3112"/>
                <a:gd name="T23" fmla="*/ 108 h 584"/>
                <a:gd name="T24" fmla="*/ 2302 w 3112"/>
                <a:gd name="T25" fmla="*/ 88 h 584"/>
                <a:gd name="T26" fmla="*/ 2426 w 3112"/>
                <a:gd name="T27" fmla="*/ 68 h 584"/>
                <a:gd name="T28" fmla="*/ 2550 w 3112"/>
                <a:gd name="T29" fmla="*/ 52 h 584"/>
                <a:gd name="T30" fmla="*/ 2670 w 3112"/>
                <a:gd name="T31" fmla="*/ 36 h 584"/>
                <a:gd name="T32" fmla="*/ 2788 w 3112"/>
                <a:gd name="T33" fmla="*/ 24 h 584"/>
                <a:gd name="T34" fmla="*/ 2900 w 3112"/>
                <a:gd name="T35" fmla="*/ 14 h 584"/>
                <a:gd name="T36" fmla="*/ 3008 w 3112"/>
                <a:gd name="T37" fmla="*/ 6 h 584"/>
                <a:gd name="T38" fmla="*/ 3112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endParaRPr lang="ru-RU"/>
            </a:p>
          </p:txBody>
        </p:sp>
        <p:sp useBgFill="1">
          <p:nvSpPr>
            <p:cNvPr id="11" name="Freeform 10"/>
            <p:cNvSpPr>
              <a:spLocks/>
            </p:cNvSpPr>
            <p:nvPr/>
          </p:nvSpPr>
          <p:spPr bwMode="hidden">
            <a:xfrm>
              <a:off x="-3905250" y="4294188"/>
              <a:ext cx="13011150" cy="1892300"/>
            </a:xfrm>
            <a:custGeom>
              <a:avLst/>
              <a:gdLst>
                <a:gd name="T0" fmla="*/ 8192 w 8196"/>
                <a:gd name="T1" fmla="*/ 512 h 1192"/>
                <a:gd name="T2" fmla="*/ 8040 w 8196"/>
                <a:gd name="T3" fmla="*/ 570 h 1192"/>
                <a:gd name="T4" fmla="*/ 7878 w 8196"/>
                <a:gd name="T5" fmla="*/ 620 h 1192"/>
                <a:gd name="T6" fmla="*/ 7706 w 8196"/>
                <a:gd name="T7" fmla="*/ 666 h 1192"/>
                <a:gd name="T8" fmla="*/ 7522 w 8196"/>
                <a:gd name="T9" fmla="*/ 702 h 1192"/>
                <a:gd name="T10" fmla="*/ 7322 w 8196"/>
                <a:gd name="T11" fmla="*/ 730 h 1192"/>
                <a:gd name="T12" fmla="*/ 7106 w 8196"/>
                <a:gd name="T13" fmla="*/ 750 h 1192"/>
                <a:gd name="T14" fmla="*/ 6872 w 8196"/>
                <a:gd name="T15" fmla="*/ 762 h 1192"/>
                <a:gd name="T16" fmla="*/ 6618 w 8196"/>
                <a:gd name="T17" fmla="*/ 760 h 1192"/>
                <a:gd name="T18" fmla="*/ 6342 w 8196"/>
                <a:gd name="T19" fmla="*/ 750 h 1192"/>
                <a:gd name="T20" fmla="*/ 6042 w 8196"/>
                <a:gd name="T21" fmla="*/ 726 h 1192"/>
                <a:gd name="T22" fmla="*/ 5716 w 8196"/>
                <a:gd name="T23" fmla="*/ 690 h 1192"/>
                <a:gd name="T24" fmla="*/ 5364 w 8196"/>
                <a:gd name="T25" fmla="*/ 642 h 1192"/>
                <a:gd name="T26" fmla="*/ 4982 w 8196"/>
                <a:gd name="T27" fmla="*/ 578 h 1192"/>
                <a:gd name="T28" fmla="*/ 4568 w 8196"/>
                <a:gd name="T29" fmla="*/ 500 h 1192"/>
                <a:gd name="T30" fmla="*/ 4122 w 8196"/>
                <a:gd name="T31" fmla="*/ 406 h 1192"/>
                <a:gd name="T32" fmla="*/ 3640 w 8196"/>
                <a:gd name="T33" fmla="*/ 296 h 1192"/>
                <a:gd name="T34" fmla="*/ 3396 w 8196"/>
                <a:gd name="T35" fmla="*/ 240 h 1192"/>
                <a:gd name="T36" fmla="*/ 2934 w 8196"/>
                <a:gd name="T37" fmla="*/ 148 h 1192"/>
                <a:gd name="T38" fmla="*/ 2512 w 8196"/>
                <a:gd name="T39" fmla="*/ 82 h 1192"/>
                <a:gd name="T40" fmla="*/ 2126 w 8196"/>
                <a:gd name="T41" fmla="*/ 36 h 1192"/>
                <a:gd name="T42" fmla="*/ 1776 w 8196"/>
                <a:gd name="T43" fmla="*/ 10 h 1192"/>
                <a:gd name="T44" fmla="*/ 1462 w 8196"/>
                <a:gd name="T45" fmla="*/ 0 h 1192"/>
                <a:gd name="T46" fmla="*/ 1182 w 8196"/>
                <a:gd name="T47" fmla="*/ 4 h 1192"/>
                <a:gd name="T48" fmla="*/ 934 w 8196"/>
                <a:gd name="T49" fmla="*/ 20 h 1192"/>
                <a:gd name="T50" fmla="*/ 716 w 8196"/>
                <a:gd name="T51" fmla="*/ 44 h 1192"/>
                <a:gd name="T52" fmla="*/ 530 w 8196"/>
                <a:gd name="T53" fmla="*/ 74 h 1192"/>
                <a:gd name="T54" fmla="*/ 374 w 8196"/>
                <a:gd name="T55" fmla="*/ 108 h 1192"/>
                <a:gd name="T56" fmla="*/ 248 w 8196"/>
                <a:gd name="T57" fmla="*/ 144 h 1192"/>
                <a:gd name="T58" fmla="*/ 148 w 8196"/>
                <a:gd name="T59" fmla="*/ 176 h 1192"/>
                <a:gd name="T60" fmla="*/ 48 w 8196"/>
                <a:gd name="T61" fmla="*/ 216 h 1192"/>
                <a:gd name="T62" fmla="*/ 0 w 8196"/>
                <a:gd name="T63" fmla="*/ 240 h 1192"/>
                <a:gd name="T64" fmla="*/ 8192 w 8196"/>
                <a:gd name="T65" fmla="*/ 1192 h 1192"/>
                <a:gd name="T66" fmla="*/ 8196 w 8196"/>
                <a:gd name="T67" fmla="*/ 1186 h 1192"/>
                <a:gd name="T68" fmla="*/ 8196 w 8196"/>
                <a:gd name="T69" fmla="*/ 510 h 1192"/>
                <a:gd name="T70" fmla="*/ 8192 w 8196"/>
                <a:gd name="T71" fmla="*/ 512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w="9525">
              <a:noFill/>
              <a:round/>
              <a:headEnd/>
              <a:tailEnd/>
            </a:ln>
          </p:spPr>
          <p:txBody>
            <a:bodyPr/>
            <a:lstStyle/>
            <a:p>
              <a:endParaRPr lang="ru-RU"/>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rtlCol="0">
            <a:normAutofit/>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12" name="Date Placeholder 4"/>
          <p:cNvSpPr>
            <a:spLocks noGrp="1"/>
          </p:cNvSpPr>
          <p:nvPr>
            <p:ph type="dt" sz="half" idx="10"/>
          </p:nvPr>
        </p:nvSpPr>
        <p:spPr/>
        <p:txBody>
          <a:bodyPr/>
          <a:lstStyle>
            <a:lvl1pPr>
              <a:defRPr/>
            </a:lvl1pPr>
          </a:lstStyle>
          <a:p>
            <a:pPr>
              <a:defRPr/>
            </a:pPr>
            <a:endParaRPr lang="ru-RU"/>
          </a:p>
        </p:txBody>
      </p:sp>
      <p:sp>
        <p:nvSpPr>
          <p:cNvPr id="13" name="Footer Placeholder 5"/>
          <p:cNvSpPr>
            <a:spLocks noGrp="1"/>
          </p:cNvSpPr>
          <p:nvPr>
            <p:ph type="ftr" sz="quarter" idx="11"/>
          </p:nvPr>
        </p:nvSpPr>
        <p:spPr/>
        <p:txBody>
          <a:bodyPr/>
          <a:lstStyle>
            <a:lvl1pPr>
              <a:defRPr/>
            </a:lvl1pPr>
          </a:lstStyle>
          <a:p>
            <a:pPr>
              <a:defRPr/>
            </a:pPr>
            <a:endParaRPr lang="ru-RU"/>
          </a:p>
        </p:txBody>
      </p:sp>
      <p:sp>
        <p:nvSpPr>
          <p:cNvPr id="14" name="Slide Number Placeholder 6"/>
          <p:cNvSpPr>
            <a:spLocks noGrp="1"/>
          </p:cNvSpPr>
          <p:nvPr>
            <p:ph type="sldNum" sz="quarter" idx="12"/>
          </p:nvPr>
        </p:nvSpPr>
        <p:spPr/>
        <p:txBody>
          <a:bodyPr/>
          <a:lstStyle>
            <a:lvl1pPr>
              <a:defRPr/>
            </a:lvl1pPr>
          </a:lstStyle>
          <a:p>
            <a:pPr>
              <a:defRPr/>
            </a:pPr>
            <a:fld id="{32DD1A27-9CA0-4E96-92F1-186113710F66}"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6325" cy="2468563"/>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027" name="Group 15"/>
          <p:cNvGrpSpPr>
            <a:grpSpLocks noChangeAspect="1"/>
          </p:cNvGrpSpPr>
          <p:nvPr/>
        </p:nvGrpSpPr>
        <p:grpSpPr bwMode="auto">
          <a:xfrm>
            <a:off x="211138" y="1679575"/>
            <a:ext cx="8723312" cy="1330325"/>
            <a:chOff x="-3905251" y="4294188"/>
            <a:chExt cx="13027839" cy="1892300"/>
          </a:xfrm>
        </p:grpSpPr>
        <p:sp>
          <p:nvSpPr>
            <p:cNvPr id="1033" name="Freeform 14"/>
            <p:cNvSpPr>
              <a:spLocks/>
            </p:cNvSpPr>
            <p:nvPr/>
          </p:nvSpPr>
          <p:spPr bwMode="hidden">
            <a:xfrm>
              <a:off x="4810125" y="4500563"/>
              <a:ext cx="4295775" cy="1016000"/>
            </a:xfrm>
            <a:custGeom>
              <a:avLst/>
              <a:gdLst>
                <a:gd name="T0" fmla="*/ 2700 w 2706"/>
                <a:gd name="T1" fmla="*/ 0 h 640"/>
                <a:gd name="T2" fmla="*/ 2700 w 2706"/>
                <a:gd name="T3" fmla="*/ 0 h 640"/>
                <a:gd name="T4" fmla="*/ 2586 w 2706"/>
                <a:gd name="T5" fmla="*/ 18 h 640"/>
                <a:gd name="T6" fmla="*/ 2470 w 2706"/>
                <a:gd name="T7" fmla="*/ 38 h 640"/>
                <a:gd name="T8" fmla="*/ 2352 w 2706"/>
                <a:gd name="T9" fmla="*/ 60 h 640"/>
                <a:gd name="T10" fmla="*/ 2230 w 2706"/>
                <a:gd name="T11" fmla="*/ 82 h 640"/>
                <a:gd name="T12" fmla="*/ 2106 w 2706"/>
                <a:gd name="T13" fmla="*/ 108 h 640"/>
                <a:gd name="T14" fmla="*/ 1978 w 2706"/>
                <a:gd name="T15" fmla="*/ 134 h 640"/>
                <a:gd name="T16" fmla="*/ 1848 w 2706"/>
                <a:gd name="T17" fmla="*/ 164 h 640"/>
                <a:gd name="T18" fmla="*/ 1714 w 2706"/>
                <a:gd name="T19" fmla="*/ 194 h 640"/>
                <a:gd name="T20" fmla="*/ 1714 w 2706"/>
                <a:gd name="T21" fmla="*/ 194 h 640"/>
                <a:gd name="T22" fmla="*/ 1472 w 2706"/>
                <a:gd name="T23" fmla="*/ 252 h 640"/>
                <a:gd name="T24" fmla="*/ 1236 w 2706"/>
                <a:gd name="T25" fmla="*/ 304 h 640"/>
                <a:gd name="T26" fmla="*/ 1010 w 2706"/>
                <a:gd name="T27" fmla="*/ 352 h 640"/>
                <a:gd name="T28" fmla="*/ 792 w 2706"/>
                <a:gd name="T29" fmla="*/ 398 h 640"/>
                <a:gd name="T30" fmla="*/ 584 w 2706"/>
                <a:gd name="T31" fmla="*/ 438 h 640"/>
                <a:gd name="T32" fmla="*/ 382 w 2706"/>
                <a:gd name="T33" fmla="*/ 474 h 640"/>
                <a:gd name="T34" fmla="*/ 188 w 2706"/>
                <a:gd name="T35" fmla="*/ 508 h 640"/>
                <a:gd name="T36" fmla="*/ 0 w 2706"/>
                <a:gd name="T37" fmla="*/ 538 h 640"/>
                <a:gd name="T38" fmla="*/ 0 w 2706"/>
                <a:gd name="T39" fmla="*/ 538 h 640"/>
                <a:gd name="T40" fmla="*/ 130 w 2706"/>
                <a:gd name="T41" fmla="*/ 556 h 640"/>
                <a:gd name="T42" fmla="*/ 254 w 2706"/>
                <a:gd name="T43" fmla="*/ 572 h 640"/>
                <a:gd name="T44" fmla="*/ 374 w 2706"/>
                <a:gd name="T45" fmla="*/ 586 h 640"/>
                <a:gd name="T46" fmla="*/ 492 w 2706"/>
                <a:gd name="T47" fmla="*/ 598 h 640"/>
                <a:gd name="T48" fmla="*/ 606 w 2706"/>
                <a:gd name="T49" fmla="*/ 610 h 640"/>
                <a:gd name="T50" fmla="*/ 716 w 2706"/>
                <a:gd name="T51" fmla="*/ 618 h 640"/>
                <a:gd name="T52" fmla="*/ 822 w 2706"/>
                <a:gd name="T53" fmla="*/ 626 h 640"/>
                <a:gd name="T54" fmla="*/ 926 w 2706"/>
                <a:gd name="T55" fmla="*/ 632 h 640"/>
                <a:gd name="T56" fmla="*/ 1028 w 2706"/>
                <a:gd name="T57" fmla="*/ 636 h 640"/>
                <a:gd name="T58" fmla="*/ 1126 w 2706"/>
                <a:gd name="T59" fmla="*/ 638 h 640"/>
                <a:gd name="T60" fmla="*/ 1220 w 2706"/>
                <a:gd name="T61" fmla="*/ 640 h 640"/>
                <a:gd name="T62" fmla="*/ 1312 w 2706"/>
                <a:gd name="T63" fmla="*/ 640 h 640"/>
                <a:gd name="T64" fmla="*/ 1402 w 2706"/>
                <a:gd name="T65" fmla="*/ 638 h 640"/>
                <a:gd name="T66" fmla="*/ 1490 w 2706"/>
                <a:gd name="T67" fmla="*/ 636 h 640"/>
                <a:gd name="T68" fmla="*/ 1574 w 2706"/>
                <a:gd name="T69" fmla="*/ 632 h 640"/>
                <a:gd name="T70" fmla="*/ 1656 w 2706"/>
                <a:gd name="T71" fmla="*/ 626 h 640"/>
                <a:gd name="T72" fmla="*/ 1734 w 2706"/>
                <a:gd name="T73" fmla="*/ 620 h 640"/>
                <a:gd name="T74" fmla="*/ 1812 w 2706"/>
                <a:gd name="T75" fmla="*/ 612 h 640"/>
                <a:gd name="T76" fmla="*/ 1886 w 2706"/>
                <a:gd name="T77" fmla="*/ 602 h 640"/>
                <a:gd name="T78" fmla="*/ 1960 w 2706"/>
                <a:gd name="T79" fmla="*/ 592 h 640"/>
                <a:gd name="T80" fmla="*/ 2030 w 2706"/>
                <a:gd name="T81" fmla="*/ 580 h 640"/>
                <a:gd name="T82" fmla="*/ 2100 w 2706"/>
                <a:gd name="T83" fmla="*/ 568 h 640"/>
                <a:gd name="T84" fmla="*/ 2166 w 2706"/>
                <a:gd name="T85" fmla="*/ 554 h 640"/>
                <a:gd name="T86" fmla="*/ 2232 w 2706"/>
                <a:gd name="T87" fmla="*/ 540 h 640"/>
                <a:gd name="T88" fmla="*/ 2296 w 2706"/>
                <a:gd name="T89" fmla="*/ 524 h 640"/>
                <a:gd name="T90" fmla="*/ 2358 w 2706"/>
                <a:gd name="T91" fmla="*/ 508 h 640"/>
                <a:gd name="T92" fmla="*/ 2418 w 2706"/>
                <a:gd name="T93" fmla="*/ 490 h 640"/>
                <a:gd name="T94" fmla="*/ 2478 w 2706"/>
                <a:gd name="T95" fmla="*/ 472 h 640"/>
                <a:gd name="T96" fmla="*/ 2592 w 2706"/>
                <a:gd name="T97" fmla="*/ 432 h 640"/>
                <a:gd name="T98" fmla="*/ 2702 w 2706"/>
                <a:gd name="T99" fmla="*/ 390 h 640"/>
                <a:gd name="T100" fmla="*/ 2702 w 2706"/>
                <a:gd name="T101" fmla="*/ 390 h 640"/>
                <a:gd name="T102" fmla="*/ 2706 w 2706"/>
                <a:gd name="T103" fmla="*/ 388 h 640"/>
                <a:gd name="T104" fmla="*/ 2706 w 2706"/>
                <a:gd name="T105" fmla="*/ 388 h 640"/>
                <a:gd name="T106" fmla="*/ 2706 w 2706"/>
                <a:gd name="T107" fmla="*/ 0 h 640"/>
                <a:gd name="T108" fmla="*/ 2706 w 2706"/>
                <a:gd name="T109" fmla="*/ 0 h 640"/>
                <a:gd name="T110" fmla="*/ 2700 w 2706"/>
                <a:gd name="T111" fmla="*/ 0 h 640"/>
                <a:gd name="T112" fmla="*/ 2700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w="9525">
              <a:noFill/>
              <a:round/>
              <a:headEnd/>
              <a:tailEnd/>
            </a:ln>
          </p:spPr>
          <p:txBody>
            <a:bodyPr/>
            <a:lstStyle/>
            <a:p>
              <a:endParaRPr lang="ru-RU"/>
            </a:p>
          </p:txBody>
        </p:sp>
        <p:sp>
          <p:nvSpPr>
            <p:cNvPr id="1034" name="Freeform 18"/>
            <p:cNvSpPr>
              <a:spLocks/>
            </p:cNvSpPr>
            <p:nvPr/>
          </p:nvSpPr>
          <p:spPr bwMode="hidden">
            <a:xfrm>
              <a:off x="-309563" y="4318000"/>
              <a:ext cx="8280401" cy="1209675"/>
            </a:xfrm>
            <a:custGeom>
              <a:avLst/>
              <a:gdLst>
                <a:gd name="T0" fmla="*/ 5216 w 5216"/>
                <a:gd name="T1" fmla="*/ 714 h 762"/>
                <a:gd name="T2" fmla="*/ 4984 w 5216"/>
                <a:gd name="T3" fmla="*/ 686 h 762"/>
                <a:gd name="T4" fmla="*/ 4478 w 5216"/>
                <a:gd name="T5" fmla="*/ 610 h 762"/>
                <a:gd name="T6" fmla="*/ 3914 w 5216"/>
                <a:gd name="T7" fmla="*/ 508 h 762"/>
                <a:gd name="T8" fmla="*/ 3286 w 5216"/>
                <a:gd name="T9" fmla="*/ 374 h 762"/>
                <a:gd name="T10" fmla="*/ 2946 w 5216"/>
                <a:gd name="T11" fmla="*/ 296 h 762"/>
                <a:gd name="T12" fmla="*/ 2682 w 5216"/>
                <a:gd name="T13" fmla="*/ 236 h 762"/>
                <a:gd name="T14" fmla="*/ 2430 w 5216"/>
                <a:gd name="T15" fmla="*/ 184 h 762"/>
                <a:gd name="T16" fmla="*/ 2190 w 5216"/>
                <a:gd name="T17" fmla="*/ 140 h 762"/>
                <a:gd name="T18" fmla="*/ 1960 w 5216"/>
                <a:gd name="T19" fmla="*/ 102 h 762"/>
                <a:gd name="T20" fmla="*/ 1740 w 5216"/>
                <a:gd name="T21" fmla="*/ 72 h 762"/>
                <a:gd name="T22" fmla="*/ 1334 w 5216"/>
                <a:gd name="T23" fmla="*/ 28 h 762"/>
                <a:gd name="T24" fmla="*/ 970 w 5216"/>
                <a:gd name="T25" fmla="*/ 4 h 762"/>
                <a:gd name="T26" fmla="*/ 644 w 5216"/>
                <a:gd name="T27" fmla="*/ 0 h 762"/>
                <a:gd name="T28" fmla="*/ 358 w 5216"/>
                <a:gd name="T29" fmla="*/ 10 h 762"/>
                <a:gd name="T30" fmla="*/ 110 w 5216"/>
                <a:gd name="T31" fmla="*/ 32 h 762"/>
                <a:gd name="T32" fmla="*/ 0 w 5216"/>
                <a:gd name="T33" fmla="*/ 48 h 762"/>
                <a:gd name="T34" fmla="*/ 314 w 5216"/>
                <a:gd name="T35" fmla="*/ 86 h 762"/>
                <a:gd name="T36" fmla="*/ 652 w 5216"/>
                <a:gd name="T37" fmla="*/ 140 h 762"/>
                <a:gd name="T38" fmla="*/ 1014 w 5216"/>
                <a:gd name="T39" fmla="*/ 210 h 762"/>
                <a:gd name="T40" fmla="*/ 1402 w 5216"/>
                <a:gd name="T41" fmla="*/ 296 h 762"/>
                <a:gd name="T42" fmla="*/ 1756 w 5216"/>
                <a:gd name="T43" fmla="*/ 378 h 762"/>
                <a:gd name="T44" fmla="*/ 2408 w 5216"/>
                <a:gd name="T45" fmla="*/ 516 h 762"/>
                <a:gd name="T46" fmla="*/ 2708 w 5216"/>
                <a:gd name="T47" fmla="*/ 572 h 762"/>
                <a:gd name="T48" fmla="*/ 2992 w 5216"/>
                <a:gd name="T49" fmla="*/ 620 h 762"/>
                <a:gd name="T50" fmla="*/ 3260 w 5216"/>
                <a:gd name="T51" fmla="*/ 662 h 762"/>
                <a:gd name="T52" fmla="*/ 3512 w 5216"/>
                <a:gd name="T53" fmla="*/ 694 h 762"/>
                <a:gd name="T54" fmla="*/ 3750 w 5216"/>
                <a:gd name="T55" fmla="*/ 722 h 762"/>
                <a:gd name="T56" fmla="*/ 3974 w 5216"/>
                <a:gd name="T57" fmla="*/ 740 h 762"/>
                <a:gd name="T58" fmla="*/ 4184 w 5216"/>
                <a:gd name="T59" fmla="*/ 754 h 762"/>
                <a:gd name="T60" fmla="*/ 4384 w 5216"/>
                <a:gd name="T61" fmla="*/ 762 h 762"/>
                <a:gd name="T62" fmla="*/ 4570 w 5216"/>
                <a:gd name="T63" fmla="*/ 762 h 762"/>
                <a:gd name="T64" fmla="*/ 4746 w 5216"/>
                <a:gd name="T65" fmla="*/ 758 h 762"/>
                <a:gd name="T66" fmla="*/ 4912 w 5216"/>
                <a:gd name="T67" fmla="*/ 748 h 762"/>
                <a:gd name="T68" fmla="*/ 5068 w 5216"/>
                <a:gd name="T69" fmla="*/ 732 h 762"/>
                <a:gd name="T70" fmla="*/ 5216 w 5216"/>
                <a:gd name="T71" fmla="*/ 714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w="9525">
              <a:noFill/>
              <a:round/>
              <a:headEnd/>
              <a:tailEnd/>
            </a:ln>
          </p:spPr>
          <p:txBody>
            <a:bodyPr/>
            <a:lstStyle/>
            <a:p>
              <a:endParaRPr lang="ru-RU"/>
            </a:p>
          </p:txBody>
        </p:sp>
        <p:sp>
          <p:nvSpPr>
            <p:cNvPr id="1035" name="Freeform 22"/>
            <p:cNvSpPr>
              <a:spLocks/>
            </p:cNvSpPr>
            <p:nvPr/>
          </p:nvSpPr>
          <p:spPr bwMode="hidden">
            <a:xfrm>
              <a:off x="3175" y="4335463"/>
              <a:ext cx="8166100" cy="1101725"/>
            </a:xfrm>
            <a:custGeom>
              <a:avLst/>
              <a:gdLst>
                <a:gd name="T0" fmla="*/ 0 w 5144"/>
                <a:gd name="T1" fmla="*/ 70 h 694"/>
                <a:gd name="T2" fmla="*/ 0 w 5144"/>
                <a:gd name="T3" fmla="*/ 70 h 694"/>
                <a:gd name="T4" fmla="*/ 18 w 5144"/>
                <a:gd name="T5" fmla="*/ 66 h 694"/>
                <a:gd name="T6" fmla="*/ 72 w 5144"/>
                <a:gd name="T7" fmla="*/ 56 h 694"/>
                <a:gd name="T8" fmla="*/ 164 w 5144"/>
                <a:gd name="T9" fmla="*/ 42 h 694"/>
                <a:gd name="T10" fmla="*/ 224 w 5144"/>
                <a:gd name="T11" fmla="*/ 34 h 694"/>
                <a:gd name="T12" fmla="*/ 294 w 5144"/>
                <a:gd name="T13" fmla="*/ 26 h 694"/>
                <a:gd name="T14" fmla="*/ 372 w 5144"/>
                <a:gd name="T15" fmla="*/ 20 h 694"/>
                <a:gd name="T16" fmla="*/ 462 w 5144"/>
                <a:gd name="T17" fmla="*/ 14 h 694"/>
                <a:gd name="T18" fmla="*/ 560 w 5144"/>
                <a:gd name="T19" fmla="*/ 8 h 694"/>
                <a:gd name="T20" fmla="*/ 670 w 5144"/>
                <a:gd name="T21" fmla="*/ 4 h 694"/>
                <a:gd name="T22" fmla="*/ 790 w 5144"/>
                <a:gd name="T23" fmla="*/ 2 h 694"/>
                <a:gd name="T24" fmla="*/ 920 w 5144"/>
                <a:gd name="T25" fmla="*/ 0 h 694"/>
                <a:gd name="T26" fmla="*/ 1060 w 5144"/>
                <a:gd name="T27" fmla="*/ 2 h 694"/>
                <a:gd name="T28" fmla="*/ 1210 w 5144"/>
                <a:gd name="T29" fmla="*/ 6 h 694"/>
                <a:gd name="T30" fmla="*/ 1372 w 5144"/>
                <a:gd name="T31" fmla="*/ 14 h 694"/>
                <a:gd name="T32" fmla="*/ 1544 w 5144"/>
                <a:gd name="T33" fmla="*/ 24 h 694"/>
                <a:gd name="T34" fmla="*/ 1726 w 5144"/>
                <a:gd name="T35" fmla="*/ 40 h 694"/>
                <a:gd name="T36" fmla="*/ 1920 w 5144"/>
                <a:gd name="T37" fmla="*/ 58 h 694"/>
                <a:gd name="T38" fmla="*/ 2126 w 5144"/>
                <a:gd name="T39" fmla="*/ 80 h 694"/>
                <a:gd name="T40" fmla="*/ 2342 w 5144"/>
                <a:gd name="T41" fmla="*/ 106 h 694"/>
                <a:gd name="T42" fmla="*/ 2570 w 5144"/>
                <a:gd name="T43" fmla="*/ 138 h 694"/>
                <a:gd name="T44" fmla="*/ 2808 w 5144"/>
                <a:gd name="T45" fmla="*/ 174 h 694"/>
                <a:gd name="T46" fmla="*/ 3058 w 5144"/>
                <a:gd name="T47" fmla="*/ 216 h 694"/>
                <a:gd name="T48" fmla="*/ 3320 w 5144"/>
                <a:gd name="T49" fmla="*/ 266 h 694"/>
                <a:gd name="T50" fmla="*/ 3594 w 5144"/>
                <a:gd name="T51" fmla="*/ 320 h 694"/>
                <a:gd name="T52" fmla="*/ 3880 w 5144"/>
                <a:gd name="T53" fmla="*/ 380 h 694"/>
                <a:gd name="T54" fmla="*/ 4178 w 5144"/>
                <a:gd name="T55" fmla="*/ 448 h 694"/>
                <a:gd name="T56" fmla="*/ 4488 w 5144"/>
                <a:gd name="T57" fmla="*/ 522 h 694"/>
                <a:gd name="T58" fmla="*/ 4810 w 5144"/>
                <a:gd name="T59" fmla="*/ 604 h 694"/>
                <a:gd name="T60" fmla="*/ 5144 w 5144"/>
                <a:gd name="T61" fmla="*/ 694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endParaRPr lang="ru-RU"/>
            </a:p>
          </p:txBody>
        </p:sp>
        <p:sp>
          <p:nvSpPr>
            <p:cNvPr id="1036" name="Freeform 26"/>
            <p:cNvSpPr>
              <a:spLocks/>
            </p:cNvSpPr>
            <p:nvPr/>
          </p:nvSpPr>
          <p:spPr bwMode="hidden">
            <a:xfrm>
              <a:off x="4156075" y="4316413"/>
              <a:ext cx="4940300" cy="927100"/>
            </a:xfrm>
            <a:custGeom>
              <a:avLst/>
              <a:gdLst>
                <a:gd name="T0" fmla="*/ 0 w 3112"/>
                <a:gd name="T1" fmla="*/ 584 h 584"/>
                <a:gd name="T2" fmla="*/ 0 w 3112"/>
                <a:gd name="T3" fmla="*/ 584 h 584"/>
                <a:gd name="T4" fmla="*/ 90 w 3112"/>
                <a:gd name="T5" fmla="*/ 560 h 584"/>
                <a:gd name="T6" fmla="*/ 336 w 3112"/>
                <a:gd name="T7" fmla="*/ 498 h 584"/>
                <a:gd name="T8" fmla="*/ 506 w 3112"/>
                <a:gd name="T9" fmla="*/ 456 h 584"/>
                <a:gd name="T10" fmla="*/ 702 w 3112"/>
                <a:gd name="T11" fmla="*/ 410 h 584"/>
                <a:gd name="T12" fmla="*/ 920 w 3112"/>
                <a:gd name="T13" fmla="*/ 360 h 584"/>
                <a:gd name="T14" fmla="*/ 1154 w 3112"/>
                <a:gd name="T15" fmla="*/ 306 h 584"/>
                <a:gd name="T16" fmla="*/ 1402 w 3112"/>
                <a:gd name="T17" fmla="*/ 254 h 584"/>
                <a:gd name="T18" fmla="*/ 1656 w 3112"/>
                <a:gd name="T19" fmla="*/ 202 h 584"/>
                <a:gd name="T20" fmla="*/ 1916 w 3112"/>
                <a:gd name="T21" fmla="*/ 154 h 584"/>
                <a:gd name="T22" fmla="*/ 2174 w 3112"/>
                <a:gd name="T23" fmla="*/ 108 h 584"/>
                <a:gd name="T24" fmla="*/ 2302 w 3112"/>
                <a:gd name="T25" fmla="*/ 88 h 584"/>
                <a:gd name="T26" fmla="*/ 2426 w 3112"/>
                <a:gd name="T27" fmla="*/ 68 h 584"/>
                <a:gd name="T28" fmla="*/ 2550 w 3112"/>
                <a:gd name="T29" fmla="*/ 52 h 584"/>
                <a:gd name="T30" fmla="*/ 2670 w 3112"/>
                <a:gd name="T31" fmla="*/ 36 h 584"/>
                <a:gd name="T32" fmla="*/ 2788 w 3112"/>
                <a:gd name="T33" fmla="*/ 24 h 584"/>
                <a:gd name="T34" fmla="*/ 2900 w 3112"/>
                <a:gd name="T35" fmla="*/ 14 h 584"/>
                <a:gd name="T36" fmla="*/ 3008 w 3112"/>
                <a:gd name="T37" fmla="*/ 6 h 584"/>
                <a:gd name="T38" fmla="*/ 3112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endParaRPr lang="ru-RU"/>
            </a:p>
          </p:txBody>
        </p:sp>
        <p:sp useBgFill="1">
          <p:nvSpPr>
            <p:cNvPr id="1037" name="Freeform 10"/>
            <p:cNvSpPr>
              <a:spLocks/>
            </p:cNvSpPr>
            <p:nvPr/>
          </p:nvSpPr>
          <p:spPr bwMode="hidden">
            <a:xfrm>
              <a:off x="-3905251" y="4294188"/>
              <a:ext cx="13027839" cy="1892300"/>
            </a:xfrm>
            <a:custGeom>
              <a:avLst/>
              <a:gdLst>
                <a:gd name="T0" fmla="*/ 8192 w 8196"/>
                <a:gd name="T1" fmla="*/ 512 h 1192"/>
                <a:gd name="T2" fmla="*/ 8040 w 8196"/>
                <a:gd name="T3" fmla="*/ 570 h 1192"/>
                <a:gd name="T4" fmla="*/ 7878 w 8196"/>
                <a:gd name="T5" fmla="*/ 620 h 1192"/>
                <a:gd name="T6" fmla="*/ 7706 w 8196"/>
                <a:gd name="T7" fmla="*/ 666 h 1192"/>
                <a:gd name="T8" fmla="*/ 7522 w 8196"/>
                <a:gd name="T9" fmla="*/ 702 h 1192"/>
                <a:gd name="T10" fmla="*/ 7322 w 8196"/>
                <a:gd name="T11" fmla="*/ 730 h 1192"/>
                <a:gd name="T12" fmla="*/ 7106 w 8196"/>
                <a:gd name="T13" fmla="*/ 750 h 1192"/>
                <a:gd name="T14" fmla="*/ 6872 w 8196"/>
                <a:gd name="T15" fmla="*/ 762 h 1192"/>
                <a:gd name="T16" fmla="*/ 6618 w 8196"/>
                <a:gd name="T17" fmla="*/ 760 h 1192"/>
                <a:gd name="T18" fmla="*/ 6342 w 8196"/>
                <a:gd name="T19" fmla="*/ 750 h 1192"/>
                <a:gd name="T20" fmla="*/ 6042 w 8196"/>
                <a:gd name="T21" fmla="*/ 726 h 1192"/>
                <a:gd name="T22" fmla="*/ 5716 w 8196"/>
                <a:gd name="T23" fmla="*/ 690 h 1192"/>
                <a:gd name="T24" fmla="*/ 5364 w 8196"/>
                <a:gd name="T25" fmla="*/ 642 h 1192"/>
                <a:gd name="T26" fmla="*/ 4982 w 8196"/>
                <a:gd name="T27" fmla="*/ 578 h 1192"/>
                <a:gd name="T28" fmla="*/ 4568 w 8196"/>
                <a:gd name="T29" fmla="*/ 500 h 1192"/>
                <a:gd name="T30" fmla="*/ 4122 w 8196"/>
                <a:gd name="T31" fmla="*/ 406 h 1192"/>
                <a:gd name="T32" fmla="*/ 3640 w 8196"/>
                <a:gd name="T33" fmla="*/ 296 h 1192"/>
                <a:gd name="T34" fmla="*/ 3396 w 8196"/>
                <a:gd name="T35" fmla="*/ 240 h 1192"/>
                <a:gd name="T36" fmla="*/ 2934 w 8196"/>
                <a:gd name="T37" fmla="*/ 148 h 1192"/>
                <a:gd name="T38" fmla="*/ 2512 w 8196"/>
                <a:gd name="T39" fmla="*/ 82 h 1192"/>
                <a:gd name="T40" fmla="*/ 2126 w 8196"/>
                <a:gd name="T41" fmla="*/ 36 h 1192"/>
                <a:gd name="T42" fmla="*/ 1776 w 8196"/>
                <a:gd name="T43" fmla="*/ 10 h 1192"/>
                <a:gd name="T44" fmla="*/ 1462 w 8196"/>
                <a:gd name="T45" fmla="*/ 0 h 1192"/>
                <a:gd name="T46" fmla="*/ 1182 w 8196"/>
                <a:gd name="T47" fmla="*/ 4 h 1192"/>
                <a:gd name="T48" fmla="*/ 934 w 8196"/>
                <a:gd name="T49" fmla="*/ 20 h 1192"/>
                <a:gd name="T50" fmla="*/ 716 w 8196"/>
                <a:gd name="T51" fmla="*/ 44 h 1192"/>
                <a:gd name="T52" fmla="*/ 530 w 8196"/>
                <a:gd name="T53" fmla="*/ 74 h 1192"/>
                <a:gd name="T54" fmla="*/ 374 w 8196"/>
                <a:gd name="T55" fmla="*/ 108 h 1192"/>
                <a:gd name="T56" fmla="*/ 248 w 8196"/>
                <a:gd name="T57" fmla="*/ 144 h 1192"/>
                <a:gd name="T58" fmla="*/ 148 w 8196"/>
                <a:gd name="T59" fmla="*/ 176 h 1192"/>
                <a:gd name="T60" fmla="*/ 48 w 8196"/>
                <a:gd name="T61" fmla="*/ 216 h 1192"/>
                <a:gd name="T62" fmla="*/ 0 w 8196"/>
                <a:gd name="T63" fmla="*/ 240 h 1192"/>
                <a:gd name="T64" fmla="*/ 8192 w 8196"/>
                <a:gd name="T65" fmla="*/ 1192 h 1192"/>
                <a:gd name="T66" fmla="*/ 8196 w 8196"/>
                <a:gd name="T67" fmla="*/ 1186 h 1192"/>
                <a:gd name="T68" fmla="*/ 8196 w 8196"/>
                <a:gd name="T69" fmla="*/ 510 h 1192"/>
                <a:gd name="T70" fmla="*/ 8192 w 8196"/>
                <a:gd name="T71" fmla="*/ 512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w="9525">
              <a:noFill/>
              <a:round/>
              <a:headEnd/>
              <a:tailEnd/>
            </a:ln>
          </p:spPr>
          <p:txBody>
            <a:bodyPr/>
            <a:lstStyle/>
            <a:p>
              <a:endParaRPr lang="ru-RU"/>
            </a:p>
          </p:txBody>
        </p:sp>
      </p:grpSp>
      <p:sp>
        <p:nvSpPr>
          <p:cNvPr id="1028" name="Title Placeholder 1"/>
          <p:cNvSpPr>
            <a:spLocks noGrp="1"/>
          </p:cNvSpPr>
          <p:nvPr>
            <p:ph type="title"/>
          </p:nvPr>
        </p:nvSpPr>
        <p:spPr bwMode="auto">
          <a:xfrm>
            <a:off x="457200" y="338138"/>
            <a:ext cx="8229600" cy="12525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4" name="Date Placeholder 3"/>
          <p:cNvSpPr>
            <a:spLocks noGrp="1"/>
          </p:cNvSpPr>
          <p:nvPr>
            <p:ph type="dt" sz="half" idx="2"/>
          </p:nvPr>
        </p:nvSpPr>
        <p:spPr>
          <a:xfrm>
            <a:off x="5164138" y="6249988"/>
            <a:ext cx="3786187" cy="365125"/>
          </a:xfrm>
          <a:prstGeom prst="rect">
            <a:avLst/>
          </a:prstGeom>
        </p:spPr>
        <p:txBody>
          <a:bodyPr vert="horz" lIns="91440" tIns="45720" rIns="91440" bIns="45720" rtlCol="0" anchor="ctr"/>
          <a:lstStyle>
            <a:lvl1pPr algn="r">
              <a:defRPr sz="1000">
                <a:solidFill>
                  <a:schemeClr val="tx2"/>
                </a:solidFill>
              </a:defRPr>
            </a:lvl1pPr>
          </a:lstStyle>
          <a:p>
            <a:pPr>
              <a:defRPr/>
            </a:pPr>
            <a:endParaRPr lang="ru-RU"/>
          </a:p>
        </p:txBody>
      </p:sp>
      <p:sp>
        <p:nvSpPr>
          <p:cNvPr id="5" name="Footer Placeholder 4"/>
          <p:cNvSpPr>
            <a:spLocks noGrp="1"/>
          </p:cNvSpPr>
          <p:nvPr>
            <p:ph type="ftr" sz="quarter" idx="3"/>
          </p:nvPr>
        </p:nvSpPr>
        <p:spPr>
          <a:xfrm>
            <a:off x="193675" y="6249988"/>
            <a:ext cx="3786188" cy="365125"/>
          </a:xfrm>
          <a:prstGeom prst="rect">
            <a:avLst/>
          </a:prstGeom>
        </p:spPr>
        <p:txBody>
          <a:bodyPr vert="horz" lIns="91440" tIns="45720" rIns="91440" bIns="45720" rtlCol="0" anchor="ctr"/>
          <a:lstStyle>
            <a:lvl1pPr algn="l">
              <a:defRPr sz="1000">
                <a:solidFill>
                  <a:schemeClr val="tx2"/>
                </a:solidFill>
              </a:defRPr>
            </a:lvl1pPr>
          </a:lstStyle>
          <a:p>
            <a:pPr>
              <a:defRPr/>
            </a:pPr>
            <a:endParaRPr lang="ru-RU"/>
          </a:p>
        </p:txBody>
      </p:sp>
      <p:sp>
        <p:nvSpPr>
          <p:cNvPr id="6" name="Slide Number Placeholder 5"/>
          <p:cNvSpPr>
            <a:spLocks noGrp="1"/>
          </p:cNvSpPr>
          <p:nvPr>
            <p:ph type="sldNum" sz="quarter" idx="4"/>
          </p:nvPr>
        </p:nvSpPr>
        <p:spPr>
          <a:xfrm>
            <a:off x="3990975" y="6249988"/>
            <a:ext cx="1162050" cy="365125"/>
          </a:xfrm>
          <a:prstGeom prst="rect">
            <a:avLst/>
          </a:prstGeom>
        </p:spPr>
        <p:txBody>
          <a:bodyPr vert="horz" lIns="91440" tIns="45720" rIns="91440" bIns="45720" rtlCol="0" anchor="ctr"/>
          <a:lstStyle>
            <a:lvl1pPr algn="ctr">
              <a:defRPr sz="1000" smtClean="0">
                <a:solidFill>
                  <a:schemeClr val="tx2"/>
                </a:solidFill>
              </a:defRPr>
            </a:lvl1pPr>
          </a:lstStyle>
          <a:p>
            <a:pPr>
              <a:defRPr/>
            </a:pPr>
            <a:fld id="{38238552-E2B6-40F2-86A4-02BC94B838AF}" type="slidenum">
              <a:rPr lang="ru-RU"/>
              <a:pPr>
                <a:defRPr/>
              </a:pPr>
              <a:t>‹#›</a:t>
            </a:fld>
            <a:endParaRPr lang="ru-RU"/>
          </a:p>
        </p:txBody>
      </p:sp>
      <p:sp>
        <p:nvSpPr>
          <p:cNvPr id="1032" name="Text Placeholder 2"/>
          <p:cNvSpPr>
            <a:spLocks noGrp="1"/>
          </p:cNvSpPr>
          <p:nvPr>
            <p:ph type="body" idx="1"/>
          </p:nvPr>
        </p:nvSpPr>
        <p:spPr bwMode="auto">
          <a:xfrm>
            <a:off x="871538" y="2674938"/>
            <a:ext cx="7408862" cy="3451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Tree>
  </p:cSld>
  <p:clrMap bg1="lt1" tx1="dk1" bg2="lt2" tx2="dk2" accent1="accent1" accent2="accent2" accent3="accent3" accent4="accent4" accent5="accent5" accent6="accent6" hlink="hlink" folHlink="folHlink"/>
  <p:sldLayoutIdLst>
    <p:sldLayoutId id="2147483759" r:id="rId1"/>
    <p:sldLayoutId id="2147483754" r:id="rId2"/>
    <p:sldLayoutId id="2147483760" r:id="rId3"/>
    <p:sldLayoutId id="2147483755" r:id="rId4"/>
    <p:sldLayoutId id="2147483756" r:id="rId5"/>
    <p:sldLayoutId id="2147483757" r:id="rId6"/>
    <p:sldLayoutId id="2147483761" r:id="rId7"/>
    <p:sldLayoutId id="2147483762" r:id="rId8"/>
    <p:sldLayoutId id="2147483763" r:id="rId9"/>
    <p:sldLayoutId id="2147483758" r:id="rId10"/>
    <p:sldLayoutId id="2147483764" r:id="rId11"/>
    <p:sldLayoutId id="2147483765" r:id="rId12"/>
    <p:sldLayoutId id="2147483766" r:id="rId13"/>
  </p:sldLayoutIdLst>
  <p:txStyles>
    <p:titleStyle>
      <a:lvl1pPr algn="ctr" rtl="0" fontAlgn="base">
        <a:spcBef>
          <a:spcPct val="0"/>
        </a:spcBef>
        <a:spcAft>
          <a:spcPct val="0"/>
        </a:spcAft>
        <a:defRPr sz="4400" kern="1200">
          <a:solidFill>
            <a:srgbClr val="FFFFFF"/>
          </a:solidFill>
          <a:latin typeface="+mj-lt"/>
          <a:ea typeface="+mj-ea"/>
          <a:cs typeface="+mj-cs"/>
        </a:defRPr>
      </a:lvl1pPr>
      <a:lvl2pPr algn="ctr" rtl="0" fontAlgn="base">
        <a:spcBef>
          <a:spcPct val="0"/>
        </a:spcBef>
        <a:spcAft>
          <a:spcPct val="0"/>
        </a:spcAft>
        <a:defRPr sz="4400">
          <a:solidFill>
            <a:srgbClr val="FFFFFF"/>
          </a:solidFill>
          <a:latin typeface="Candara" pitchFamily="34" charset="0"/>
        </a:defRPr>
      </a:lvl2pPr>
      <a:lvl3pPr algn="ctr" rtl="0" fontAlgn="base">
        <a:spcBef>
          <a:spcPct val="0"/>
        </a:spcBef>
        <a:spcAft>
          <a:spcPct val="0"/>
        </a:spcAft>
        <a:defRPr sz="4400">
          <a:solidFill>
            <a:srgbClr val="FFFFFF"/>
          </a:solidFill>
          <a:latin typeface="Candara" pitchFamily="34" charset="0"/>
        </a:defRPr>
      </a:lvl3pPr>
      <a:lvl4pPr algn="ctr" rtl="0" fontAlgn="base">
        <a:spcBef>
          <a:spcPct val="0"/>
        </a:spcBef>
        <a:spcAft>
          <a:spcPct val="0"/>
        </a:spcAft>
        <a:defRPr sz="4400">
          <a:solidFill>
            <a:srgbClr val="FFFFFF"/>
          </a:solidFill>
          <a:latin typeface="Candara" pitchFamily="34" charset="0"/>
        </a:defRPr>
      </a:lvl4pPr>
      <a:lvl5pPr algn="ctr" rtl="0" fontAlgn="base">
        <a:spcBef>
          <a:spcPct val="0"/>
        </a:spcBef>
        <a:spcAft>
          <a:spcPct val="0"/>
        </a:spcAft>
        <a:defRPr sz="4400">
          <a:solidFill>
            <a:srgbClr val="FFFFFF"/>
          </a:solidFill>
          <a:latin typeface="Candara"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fontAlgn="base">
        <a:spcBef>
          <a:spcPct val="20000"/>
        </a:spcBef>
        <a:spcAft>
          <a:spcPct val="0"/>
        </a:spcAft>
        <a:buClr>
          <a:schemeClr val="accent1"/>
        </a:buClr>
        <a:buSzPct val="100000"/>
        <a:buFont typeface="Symbol" pitchFamily="18" charset="2"/>
        <a:buChar char=""/>
        <a:defRPr sz="2400" kern="1200">
          <a:solidFill>
            <a:schemeClr val="tx2"/>
          </a:solidFill>
          <a:latin typeface="+mn-lt"/>
          <a:ea typeface="+mn-ea"/>
          <a:cs typeface="+mn-cs"/>
        </a:defRPr>
      </a:lvl1pPr>
      <a:lvl2pPr marL="576263" indent="-273050" algn="l" rtl="0" fontAlgn="base">
        <a:spcBef>
          <a:spcPct val="20000"/>
        </a:spcBef>
        <a:spcAft>
          <a:spcPct val="0"/>
        </a:spcAft>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rtl="0" fontAlgn="base">
        <a:spcBef>
          <a:spcPct val="20000"/>
        </a:spcBef>
        <a:spcAft>
          <a:spcPct val="0"/>
        </a:spcAft>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rtl="0" fontAlgn="base">
        <a:spcBef>
          <a:spcPct val="20000"/>
        </a:spcBef>
        <a:spcAft>
          <a:spcPct val="0"/>
        </a:spcAft>
        <a:buClr>
          <a:schemeClr val="accent1"/>
        </a:buClr>
        <a:buSzPct val="100000"/>
        <a:buFont typeface="Symbol" pitchFamily="18" charset="2"/>
        <a:buChar char=""/>
        <a:defRPr kern="1200">
          <a:solidFill>
            <a:schemeClr val="tx2"/>
          </a:solidFill>
          <a:latin typeface="+mn-lt"/>
          <a:ea typeface="+mn-ea"/>
          <a:cs typeface="+mn-cs"/>
        </a:defRPr>
      </a:lvl4pPr>
      <a:lvl5pPr marL="1462088" indent="-228600" algn="l" rtl="0" fontAlgn="base">
        <a:spcBef>
          <a:spcPct val="20000"/>
        </a:spcBef>
        <a:spcAft>
          <a:spcPct val="0"/>
        </a:spcAft>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827088" y="549275"/>
            <a:ext cx="7993062" cy="2087563"/>
          </a:xfrm>
        </p:spPr>
        <p:txBody>
          <a:bodyPr/>
          <a:lstStyle/>
          <a:p>
            <a:pPr algn="l"/>
            <a:r>
              <a:rPr lang="ru-RU" b="1" i="1" smtClean="0"/>
              <a:t/>
            </a:r>
            <a:br>
              <a:rPr lang="ru-RU" b="1" i="1" smtClean="0"/>
            </a:br>
            <a:endParaRPr lang="ru-RU" b="1" i="1" smtClean="0"/>
          </a:p>
        </p:txBody>
      </p:sp>
      <p:sp>
        <p:nvSpPr>
          <p:cNvPr id="2051" name="Rectangle 3"/>
          <p:cNvSpPr>
            <a:spLocks noGrp="1" noChangeArrowheads="1"/>
          </p:cNvSpPr>
          <p:nvPr>
            <p:ph type="subTitle" idx="1"/>
          </p:nvPr>
        </p:nvSpPr>
        <p:spPr>
          <a:xfrm>
            <a:off x="1331913" y="4724400"/>
            <a:ext cx="7548621" cy="1873250"/>
          </a:xfrm>
        </p:spPr>
        <p:txBody>
          <a:bodyPr/>
          <a:lstStyle/>
          <a:p>
            <a:pPr algn="r"/>
            <a:endParaRPr lang="ru-RU" dirty="0" smtClean="0">
              <a:solidFill>
                <a:schemeClr val="tx2"/>
              </a:solidFill>
            </a:endParaRPr>
          </a:p>
          <a:p>
            <a:pPr algn="r"/>
            <a:r>
              <a:rPr lang="ru-RU" dirty="0" smtClean="0">
                <a:solidFill>
                  <a:srgbClr val="990099"/>
                </a:solidFill>
              </a:rPr>
              <a:t>П</a:t>
            </a:r>
            <a:r>
              <a:rPr lang="ru-RU" dirty="0" smtClean="0">
                <a:solidFill>
                  <a:srgbClr val="990099"/>
                </a:solidFill>
              </a:rPr>
              <a:t>одготовила </a:t>
            </a:r>
          </a:p>
          <a:p>
            <a:pPr algn="r"/>
            <a:r>
              <a:rPr lang="ru-RU" dirty="0" smtClean="0">
                <a:solidFill>
                  <a:srgbClr val="990099"/>
                </a:solidFill>
              </a:rPr>
              <a:t> воспитатель  6 «а» класса</a:t>
            </a:r>
          </a:p>
          <a:p>
            <a:pPr algn="r"/>
            <a:r>
              <a:rPr lang="ru-RU" dirty="0" smtClean="0">
                <a:solidFill>
                  <a:srgbClr val="990099"/>
                </a:solidFill>
              </a:rPr>
              <a:t> Комендантова Е.Н.</a:t>
            </a:r>
            <a:endParaRPr lang="ru-RU" dirty="0" smtClean="0">
              <a:solidFill>
                <a:srgbClr val="990099"/>
              </a:solidFill>
            </a:endParaRPr>
          </a:p>
        </p:txBody>
      </p:sp>
      <p:sp>
        <p:nvSpPr>
          <p:cNvPr id="10244" name="Text Box 15"/>
          <p:cNvSpPr txBox="1">
            <a:spLocks noChangeArrowheads="1"/>
          </p:cNvSpPr>
          <p:nvPr/>
        </p:nvSpPr>
        <p:spPr bwMode="auto">
          <a:xfrm>
            <a:off x="1979613" y="1268413"/>
            <a:ext cx="2592387" cy="366712"/>
          </a:xfrm>
          <a:prstGeom prst="rect">
            <a:avLst/>
          </a:prstGeom>
          <a:noFill/>
          <a:ln w="9525">
            <a:noFill/>
            <a:miter lim="800000"/>
            <a:headEnd/>
            <a:tailEnd/>
          </a:ln>
          <a:effectLst/>
        </p:spPr>
        <p:txBody>
          <a:bodyPr>
            <a:spAutoFit/>
          </a:bodyPr>
          <a:lstStyle/>
          <a:p>
            <a:pPr>
              <a:spcBef>
                <a:spcPct val="50000"/>
              </a:spcBef>
            </a:pPr>
            <a:endParaRPr lang="ru-RU"/>
          </a:p>
        </p:txBody>
      </p:sp>
      <p:sp>
        <p:nvSpPr>
          <p:cNvPr id="2071" name="WordArt 23"/>
          <p:cNvSpPr>
            <a:spLocks noChangeArrowheads="1" noChangeShapeType="1" noTextEdit="1"/>
          </p:cNvSpPr>
          <p:nvPr/>
        </p:nvSpPr>
        <p:spPr bwMode="auto">
          <a:xfrm>
            <a:off x="1692275" y="1125538"/>
            <a:ext cx="4679950" cy="1285875"/>
          </a:xfrm>
          <a:prstGeom prst="rect">
            <a:avLst/>
          </a:prstGeom>
        </p:spPr>
        <p:txBody>
          <a:bodyPr wrap="none" fromWordArt="1">
            <a:prstTxWarp prst="textSlantUp">
              <a:avLst>
                <a:gd name="adj" fmla="val 32056"/>
              </a:avLst>
            </a:prstTxWarp>
          </a:bodyPr>
          <a:lstStyle/>
          <a:p>
            <a:pPr algn="ctr"/>
            <a:r>
              <a:rPr lang="ru-RU" sz="3600" kern="10">
                <a:ln w="9525">
                  <a:solidFill>
                    <a:srgbClr val="00FF00"/>
                  </a:solidFill>
                  <a:round/>
                  <a:headEnd/>
                  <a:tailEnd/>
                </a:ln>
                <a:solidFill>
                  <a:srgbClr val="800080"/>
                </a:solidFill>
                <a:effectLst>
                  <a:outerShdw dist="53882" dir="2700000" algn="ctr" rotWithShape="0">
                    <a:srgbClr val="9999FF">
                      <a:alpha val="79999"/>
                    </a:srgbClr>
                  </a:outerShdw>
                </a:effectLst>
                <a:latin typeface="Impact"/>
              </a:rPr>
              <a:t>КУРИТЬ - </a:t>
            </a:r>
          </a:p>
        </p:txBody>
      </p:sp>
      <p:sp>
        <p:nvSpPr>
          <p:cNvPr id="2073" name="WordArt 25"/>
          <p:cNvSpPr>
            <a:spLocks noChangeArrowheads="1" noChangeShapeType="1" noTextEdit="1"/>
          </p:cNvSpPr>
          <p:nvPr/>
        </p:nvSpPr>
        <p:spPr bwMode="auto">
          <a:xfrm rot="-161139">
            <a:off x="3276600" y="3224213"/>
            <a:ext cx="5327650" cy="1285875"/>
          </a:xfrm>
          <a:prstGeom prst="rect">
            <a:avLst/>
          </a:prstGeom>
        </p:spPr>
        <p:txBody>
          <a:bodyPr wrap="none" fromWordArt="1">
            <a:prstTxWarp prst="textSlantUp">
              <a:avLst>
                <a:gd name="adj" fmla="val 32056"/>
              </a:avLst>
            </a:prstTxWarp>
          </a:bodyPr>
          <a:lstStyle/>
          <a:p>
            <a:pPr algn="ctr"/>
            <a:r>
              <a:rPr lang="ru-RU" sz="3600" kern="10" dirty="0">
                <a:ln w="9525">
                  <a:solidFill>
                    <a:srgbClr val="00FF00"/>
                  </a:solidFill>
                  <a:round/>
                  <a:headEnd/>
                  <a:tailEnd/>
                </a:ln>
                <a:solidFill>
                  <a:srgbClr val="800080"/>
                </a:solidFill>
                <a:effectLst>
                  <a:outerShdw dist="53882" dir="2700000" algn="ctr" rotWithShape="0">
                    <a:srgbClr val="9999FF">
                      <a:alpha val="79999"/>
                    </a:srgbClr>
                  </a:outerShdw>
                </a:effectLst>
                <a:latin typeface="Impact"/>
              </a:rPr>
              <a:t>ЗДОРОВЬЮ  ВРЕДИТЬ !</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8" fill="hold" grpId="0" nodeType="withEffect">
                                  <p:stCondLst>
                                    <p:cond delay="0"/>
                                  </p:stCondLst>
                                  <p:childTnLst>
                                    <p:set>
                                      <p:cBhvr>
                                        <p:cTn id="6" dur="1" fill="hold">
                                          <p:stCondLst>
                                            <p:cond delay="0"/>
                                          </p:stCondLst>
                                        </p:cTn>
                                        <p:tgtEl>
                                          <p:spTgt spid="2071"/>
                                        </p:tgtEl>
                                        <p:attrNameLst>
                                          <p:attrName>style.visibility</p:attrName>
                                        </p:attrNameLst>
                                      </p:cBhvr>
                                      <p:to>
                                        <p:strVal val="visible"/>
                                      </p:to>
                                    </p:set>
                                    <p:animEffect transition="in" filter="wheel(8)">
                                      <p:cBhvr>
                                        <p:cTn id="7" dur="2000"/>
                                        <p:tgtEl>
                                          <p:spTgt spid="2071"/>
                                        </p:tgtEl>
                                      </p:cBhvr>
                                    </p:animEffect>
                                  </p:childTnLst>
                                </p:cTn>
                              </p:par>
                              <p:par>
                                <p:cTn id="8" presetID="21" presetClass="entr" presetSubtype="8" fill="hold" grpId="0" nodeType="withEffect">
                                  <p:stCondLst>
                                    <p:cond delay="0"/>
                                  </p:stCondLst>
                                  <p:childTnLst>
                                    <p:set>
                                      <p:cBhvr>
                                        <p:cTn id="9" dur="1" fill="hold">
                                          <p:stCondLst>
                                            <p:cond delay="0"/>
                                          </p:stCondLst>
                                        </p:cTn>
                                        <p:tgtEl>
                                          <p:spTgt spid="2073"/>
                                        </p:tgtEl>
                                        <p:attrNameLst>
                                          <p:attrName>style.visibility</p:attrName>
                                        </p:attrNameLst>
                                      </p:cBhvr>
                                      <p:to>
                                        <p:strVal val="visible"/>
                                      </p:to>
                                    </p:set>
                                    <p:animEffect transition="in" filter="wheel(8)">
                                      <p:cBhvr>
                                        <p:cTn id="10" dur="2000"/>
                                        <p:tgtEl>
                                          <p:spTgt spid="2073"/>
                                        </p:tgtEl>
                                      </p:cBhvr>
                                    </p:animEffect>
                                  </p:childTnLst>
                                </p:cTn>
                              </p:par>
                            </p:childTnLst>
                          </p:cTn>
                        </p:par>
                        <p:par>
                          <p:cTn id="11" fill="hold" nodeType="afterGroup">
                            <p:stCondLst>
                              <p:cond delay="2000"/>
                            </p:stCondLst>
                            <p:childTnLst>
                              <p:par>
                                <p:cTn id="12" presetID="21" presetClass="entr" presetSubtype="4" fill="hold" grpId="0" nodeType="afterEffect">
                                  <p:stCondLst>
                                    <p:cond delay="0"/>
                                  </p:stCondLst>
                                  <p:childTnLst>
                                    <p:set>
                                      <p:cBhvr>
                                        <p:cTn id="13" dur="1" fill="hold">
                                          <p:stCondLst>
                                            <p:cond delay="0"/>
                                          </p:stCondLst>
                                        </p:cTn>
                                        <p:tgtEl>
                                          <p:spTgt spid="2051">
                                            <p:txEl>
                                              <p:pRg st="1" end="1"/>
                                            </p:txEl>
                                          </p:spTgt>
                                        </p:tgtEl>
                                        <p:attrNameLst>
                                          <p:attrName>style.visibility</p:attrName>
                                        </p:attrNameLst>
                                      </p:cBhvr>
                                      <p:to>
                                        <p:strVal val="visible"/>
                                      </p:to>
                                    </p:set>
                                    <p:animEffect transition="in" filter="wheel(4)">
                                      <p:cBhvr>
                                        <p:cTn id="14" dur="500"/>
                                        <p:tgtEl>
                                          <p:spTgt spid="2051">
                                            <p:txEl>
                                              <p:pRg st="1" end="1"/>
                                            </p:txEl>
                                          </p:spTgt>
                                        </p:tgtEl>
                                      </p:cBhvr>
                                    </p:animEffect>
                                  </p:childTnLst>
                                </p:cTn>
                              </p:par>
                            </p:childTnLst>
                          </p:cTn>
                        </p:par>
                        <p:par>
                          <p:cTn id="15" fill="hold">
                            <p:stCondLst>
                              <p:cond delay="2500"/>
                            </p:stCondLst>
                            <p:childTnLst>
                              <p:par>
                                <p:cTn id="16" presetID="21" presetClass="entr" presetSubtype="4" fill="hold" grpId="0" nodeType="afterEffect">
                                  <p:stCondLst>
                                    <p:cond delay="0"/>
                                  </p:stCondLst>
                                  <p:childTnLst>
                                    <p:set>
                                      <p:cBhvr>
                                        <p:cTn id="17" dur="1" fill="hold">
                                          <p:stCondLst>
                                            <p:cond delay="0"/>
                                          </p:stCondLst>
                                        </p:cTn>
                                        <p:tgtEl>
                                          <p:spTgt spid="2051">
                                            <p:txEl>
                                              <p:pRg st="2" end="2"/>
                                            </p:txEl>
                                          </p:spTgt>
                                        </p:tgtEl>
                                        <p:attrNameLst>
                                          <p:attrName>style.visibility</p:attrName>
                                        </p:attrNameLst>
                                      </p:cBhvr>
                                      <p:to>
                                        <p:strVal val="visible"/>
                                      </p:to>
                                    </p:set>
                                    <p:animEffect transition="in" filter="wheel(4)">
                                      <p:cBhvr>
                                        <p:cTn id="18" dur="500"/>
                                        <p:tgtEl>
                                          <p:spTgt spid="2051">
                                            <p:txEl>
                                              <p:pRg st="2" end="2"/>
                                            </p:txEl>
                                          </p:spTgt>
                                        </p:tgtEl>
                                      </p:cBhvr>
                                    </p:animEffect>
                                  </p:childTnLst>
                                </p:cTn>
                              </p:par>
                            </p:childTnLst>
                          </p:cTn>
                        </p:par>
                        <p:par>
                          <p:cTn id="19" fill="hold">
                            <p:stCondLst>
                              <p:cond delay="3000"/>
                            </p:stCondLst>
                            <p:childTnLst>
                              <p:par>
                                <p:cTn id="20" presetID="21" presetClass="entr" presetSubtype="4" fill="hold" grpId="0" nodeType="afterEffect">
                                  <p:stCondLst>
                                    <p:cond delay="0"/>
                                  </p:stCondLst>
                                  <p:childTnLst>
                                    <p:set>
                                      <p:cBhvr>
                                        <p:cTn id="21" dur="1" fill="hold">
                                          <p:stCondLst>
                                            <p:cond delay="0"/>
                                          </p:stCondLst>
                                        </p:cTn>
                                        <p:tgtEl>
                                          <p:spTgt spid="2051">
                                            <p:txEl>
                                              <p:pRg st="3" end="3"/>
                                            </p:txEl>
                                          </p:spTgt>
                                        </p:tgtEl>
                                        <p:attrNameLst>
                                          <p:attrName>style.visibility</p:attrName>
                                        </p:attrNameLst>
                                      </p:cBhvr>
                                      <p:to>
                                        <p:strVal val="visible"/>
                                      </p:to>
                                    </p:set>
                                    <p:animEffect transition="in" filter="wheel(4)">
                                      <p:cBhvr>
                                        <p:cTn id="22" dur="500"/>
                                        <p:tgtEl>
                                          <p:spTgt spid="205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P spid="2071" grpId="0" animBg="1"/>
      <p:bldP spid="207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4" name="WordArt 6"/>
          <p:cNvSpPr>
            <a:spLocks noChangeArrowheads="1" noChangeShapeType="1" noTextEdit="1"/>
          </p:cNvSpPr>
          <p:nvPr/>
        </p:nvSpPr>
        <p:spPr bwMode="auto">
          <a:xfrm>
            <a:off x="1763713" y="404813"/>
            <a:ext cx="5111750" cy="571500"/>
          </a:xfrm>
          <a:prstGeom prst="rect">
            <a:avLst/>
          </a:prstGeom>
        </p:spPr>
        <p:txBody>
          <a:bodyPr wrap="none" fromWordArt="1">
            <a:prstTxWarp prst="textPlain">
              <a:avLst>
                <a:gd name="adj" fmla="val 50000"/>
              </a:avLst>
            </a:prstTxWarp>
          </a:bodyPr>
          <a:lstStyle/>
          <a:p>
            <a:pPr algn="ctr"/>
            <a:r>
              <a:rPr lang="ru-RU" sz="3600" b="1" kern="10">
                <a:ln w="9525">
                  <a:solidFill>
                    <a:srgbClr val="FFFF00"/>
                  </a:solidFill>
                  <a:round/>
                  <a:headEnd/>
                  <a:tailEnd/>
                </a:ln>
                <a:gradFill rotWithShape="1">
                  <a:gsLst>
                    <a:gs pos="0">
                      <a:srgbClr val="FF00FF"/>
                    </a:gs>
                    <a:gs pos="100000">
                      <a:srgbClr val="990033"/>
                    </a:gs>
                  </a:gsLst>
                  <a:path path="rect">
                    <a:fillToRect r="100000" b="100000"/>
                  </a:path>
                </a:gradFill>
                <a:effectLst>
                  <a:outerShdw dist="35921" dir="2700000" algn="ctr" rotWithShape="0">
                    <a:srgbClr val="C0C0C0">
                      <a:alpha val="79999"/>
                    </a:srgbClr>
                  </a:outerShdw>
                </a:effectLst>
                <a:latin typeface="Impact"/>
              </a:rPr>
              <a:t>никотин</a:t>
            </a:r>
          </a:p>
        </p:txBody>
      </p:sp>
      <p:sp>
        <p:nvSpPr>
          <p:cNvPr id="119816" name="Text Box 8"/>
          <p:cNvSpPr txBox="1">
            <a:spLocks noChangeArrowheads="1"/>
          </p:cNvSpPr>
          <p:nvPr/>
        </p:nvSpPr>
        <p:spPr bwMode="auto">
          <a:xfrm>
            <a:off x="755650" y="1557338"/>
            <a:ext cx="6985000" cy="4876800"/>
          </a:xfrm>
          <a:prstGeom prst="rect">
            <a:avLst/>
          </a:prstGeom>
          <a:noFill/>
          <a:ln w="9525">
            <a:noFill/>
            <a:miter lim="800000"/>
            <a:headEnd/>
            <a:tailEnd/>
          </a:ln>
          <a:effectLst/>
        </p:spPr>
        <p:txBody>
          <a:bodyPr>
            <a:spAutoFit/>
          </a:bodyPr>
          <a:lstStyle/>
          <a:p>
            <a:pPr>
              <a:spcBef>
                <a:spcPct val="50000"/>
              </a:spcBef>
            </a:pPr>
            <a:r>
              <a:rPr lang="ru-RU" sz="2400">
                <a:solidFill>
                  <a:srgbClr val="FFFF66"/>
                </a:solidFill>
              </a:rPr>
              <a:t>Никотин</a:t>
            </a:r>
            <a:r>
              <a:rPr lang="ru-RU" b="1">
                <a:solidFill>
                  <a:srgbClr val="FFFF66"/>
                </a:solidFill>
              </a:rPr>
              <a:t> </a:t>
            </a:r>
            <a:r>
              <a:rPr lang="ru-RU" b="1">
                <a:solidFill>
                  <a:srgbClr val="A50021"/>
                </a:solidFill>
              </a:rPr>
              <a:t>–</a:t>
            </a:r>
            <a:r>
              <a:rPr lang="ru-RU" b="1"/>
              <a:t> </a:t>
            </a:r>
            <a:r>
              <a:rPr lang="ru-RU" sz="2000" b="1">
                <a:solidFill>
                  <a:srgbClr val="A50021"/>
                </a:solidFill>
              </a:rPr>
              <a:t>маслянистая прозрачная жидкость с неприятным запахом и горьким вкусом, на воздухе окрашивается в коричневый цвет и хорошо растворяется в воде.</a:t>
            </a:r>
          </a:p>
          <a:p>
            <a:pPr>
              <a:spcBef>
                <a:spcPct val="50000"/>
              </a:spcBef>
            </a:pPr>
            <a:r>
              <a:rPr lang="ru-RU" sz="2000" b="1">
                <a:solidFill>
                  <a:srgbClr val="A50021"/>
                </a:solidFill>
              </a:rPr>
              <a:t> </a:t>
            </a:r>
            <a:r>
              <a:rPr lang="ru-RU" sz="2000" b="1" u="sng">
                <a:solidFill>
                  <a:srgbClr val="A50021"/>
                </a:solidFill>
              </a:rPr>
              <a:t>Сила ядовитого действия табака зависит от:</a:t>
            </a:r>
          </a:p>
          <a:p>
            <a:pPr>
              <a:spcBef>
                <a:spcPct val="50000"/>
              </a:spcBef>
              <a:buFontTx/>
              <a:buChar char="•"/>
            </a:pPr>
            <a:r>
              <a:rPr lang="ru-RU" sz="2000" b="1">
                <a:solidFill>
                  <a:srgbClr val="A50021"/>
                </a:solidFill>
              </a:rPr>
              <a:t> содержания в нём никотина</a:t>
            </a:r>
          </a:p>
          <a:p>
            <a:pPr>
              <a:spcBef>
                <a:spcPct val="50000"/>
              </a:spcBef>
              <a:buFontTx/>
              <a:buChar char="•"/>
            </a:pPr>
            <a:r>
              <a:rPr lang="ru-RU" sz="2000" b="1">
                <a:solidFill>
                  <a:srgbClr val="A50021"/>
                </a:solidFill>
              </a:rPr>
              <a:t> сухости</a:t>
            </a:r>
          </a:p>
          <a:p>
            <a:pPr>
              <a:spcBef>
                <a:spcPct val="50000"/>
              </a:spcBef>
              <a:buFontTx/>
              <a:buChar char="•"/>
            </a:pPr>
            <a:r>
              <a:rPr lang="ru-RU" sz="2000" b="1">
                <a:solidFill>
                  <a:srgbClr val="A50021"/>
                </a:solidFill>
              </a:rPr>
              <a:t> плотности набивки сигареты</a:t>
            </a:r>
          </a:p>
          <a:p>
            <a:pPr>
              <a:spcBef>
                <a:spcPct val="50000"/>
              </a:spcBef>
              <a:buFontTx/>
              <a:buChar char="•"/>
            </a:pPr>
            <a:r>
              <a:rPr lang="ru-RU" sz="2000" b="1">
                <a:solidFill>
                  <a:srgbClr val="A50021"/>
                </a:solidFill>
              </a:rPr>
              <a:t> частоты и глубины затяжек</a:t>
            </a:r>
          </a:p>
          <a:p>
            <a:pPr>
              <a:spcBef>
                <a:spcPct val="50000"/>
              </a:spcBef>
              <a:buFontTx/>
              <a:buChar char="•"/>
            </a:pPr>
            <a:endParaRPr lang="ru-RU" sz="2000" b="1">
              <a:solidFill>
                <a:srgbClr val="A50021"/>
              </a:solidFill>
            </a:endParaRPr>
          </a:p>
          <a:p>
            <a:pPr>
              <a:spcBef>
                <a:spcPct val="50000"/>
              </a:spcBef>
            </a:pPr>
            <a:r>
              <a:rPr lang="ru-RU" sz="2000" b="1">
                <a:solidFill>
                  <a:srgbClr val="A50021"/>
                </a:solidFill>
              </a:rPr>
              <a:t>В течение 30 лет курильщик выкуривает 20000 сигарет ( 160 кг табака ).</a:t>
            </a:r>
          </a:p>
        </p:txBody>
      </p:sp>
      <p:pic>
        <p:nvPicPr>
          <p:cNvPr id="119817" name="Picture 9" descr="MCHM00144_0000[1]"/>
          <p:cNvPicPr>
            <a:picLocks noChangeAspect="1" noChangeArrowheads="1"/>
          </p:cNvPicPr>
          <p:nvPr/>
        </p:nvPicPr>
        <p:blipFill>
          <a:blip r:embed="rId2" cstate="print"/>
          <a:srcRect/>
          <a:stretch>
            <a:fillRect/>
          </a:stretch>
        </p:blipFill>
        <p:spPr bwMode="auto">
          <a:xfrm>
            <a:off x="6156325" y="3573463"/>
            <a:ext cx="2736850" cy="20177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9" presetClass="entr" presetSubtype="10" fill="hold" grpId="0" nodeType="afterEffect">
                                  <p:stCondLst>
                                    <p:cond delay="0"/>
                                  </p:stCondLst>
                                  <p:childTnLst>
                                    <p:set>
                                      <p:cBhvr>
                                        <p:cTn id="6" dur="1" fill="hold">
                                          <p:stCondLst>
                                            <p:cond delay="0"/>
                                          </p:stCondLst>
                                        </p:cTn>
                                        <p:tgtEl>
                                          <p:spTgt spid="119814"/>
                                        </p:tgtEl>
                                        <p:attrNameLst>
                                          <p:attrName>style.visibility</p:attrName>
                                        </p:attrNameLst>
                                      </p:cBhvr>
                                      <p:to>
                                        <p:strVal val="visible"/>
                                      </p:to>
                                    </p:set>
                                    <p:anim calcmode="lin" valueType="num">
                                      <p:cBhvr>
                                        <p:cTn id="7" dur="5000" fill="hold"/>
                                        <p:tgtEl>
                                          <p:spTgt spid="119814"/>
                                        </p:tgtEl>
                                        <p:attrNameLst>
                                          <p:attrName>ppt_w</p:attrName>
                                        </p:attrNameLst>
                                      </p:cBhvr>
                                      <p:tavLst>
                                        <p:tav tm="0" fmla="#ppt_w*sin(2.5*pi*$)">
                                          <p:val>
                                            <p:fltVal val="0"/>
                                          </p:val>
                                        </p:tav>
                                        <p:tav tm="100000">
                                          <p:val>
                                            <p:fltVal val="1"/>
                                          </p:val>
                                        </p:tav>
                                      </p:tavLst>
                                    </p:anim>
                                    <p:anim calcmode="lin" valueType="num">
                                      <p:cBhvr>
                                        <p:cTn id="8" dur="5000" fill="hold"/>
                                        <p:tgtEl>
                                          <p:spTgt spid="119814"/>
                                        </p:tgtEl>
                                        <p:attrNameLst>
                                          <p:attrName>ppt_h</p:attrName>
                                        </p:attrNameLst>
                                      </p:cBhvr>
                                      <p:tavLst>
                                        <p:tav tm="0">
                                          <p:val>
                                            <p:strVal val="#ppt_h"/>
                                          </p:val>
                                        </p:tav>
                                        <p:tav tm="100000">
                                          <p:val>
                                            <p:strVal val="#ppt_h"/>
                                          </p:val>
                                        </p:tav>
                                      </p:tavLst>
                                    </p:anim>
                                  </p:childTnLst>
                                </p:cTn>
                              </p:par>
                              <p:par>
                                <p:cTn id="9" presetID="19" presetClass="entr" presetSubtype="10" fill="hold" nodeType="withEffect">
                                  <p:stCondLst>
                                    <p:cond delay="0"/>
                                  </p:stCondLst>
                                  <p:childTnLst>
                                    <p:set>
                                      <p:cBhvr>
                                        <p:cTn id="10" dur="1" fill="hold">
                                          <p:stCondLst>
                                            <p:cond delay="0"/>
                                          </p:stCondLst>
                                        </p:cTn>
                                        <p:tgtEl>
                                          <p:spTgt spid="119817"/>
                                        </p:tgtEl>
                                        <p:attrNameLst>
                                          <p:attrName>style.visibility</p:attrName>
                                        </p:attrNameLst>
                                      </p:cBhvr>
                                      <p:to>
                                        <p:strVal val="visible"/>
                                      </p:to>
                                    </p:set>
                                    <p:anim calcmode="lin" valueType="num">
                                      <p:cBhvr>
                                        <p:cTn id="11" dur="5000" fill="hold"/>
                                        <p:tgtEl>
                                          <p:spTgt spid="119817"/>
                                        </p:tgtEl>
                                        <p:attrNameLst>
                                          <p:attrName>ppt_w</p:attrName>
                                        </p:attrNameLst>
                                      </p:cBhvr>
                                      <p:tavLst>
                                        <p:tav tm="0" fmla="#ppt_w*sin(2.5*pi*$)">
                                          <p:val>
                                            <p:fltVal val="0"/>
                                          </p:val>
                                        </p:tav>
                                        <p:tav tm="100000">
                                          <p:val>
                                            <p:fltVal val="1"/>
                                          </p:val>
                                        </p:tav>
                                      </p:tavLst>
                                    </p:anim>
                                    <p:anim calcmode="lin" valueType="num">
                                      <p:cBhvr>
                                        <p:cTn id="12" dur="5000" fill="hold"/>
                                        <p:tgtEl>
                                          <p:spTgt spid="119817"/>
                                        </p:tgtEl>
                                        <p:attrNameLst>
                                          <p:attrName>ppt_h</p:attrName>
                                        </p:attrNameLst>
                                      </p:cBhvr>
                                      <p:tavLst>
                                        <p:tav tm="0">
                                          <p:val>
                                            <p:strVal val="#ppt_h"/>
                                          </p:val>
                                        </p:tav>
                                        <p:tav tm="100000">
                                          <p:val>
                                            <p:strVal val="#ppt_h"/>
                                          </p:val>
                                        </p:tav>
                                      </p:tavLst>
                                    </p:anim>
                                  </p:childTnLst>
                                </p:cTn>
                              </p:par>
                            </p:childTnLst>
                          </p:cTn>
                        </p:par>
                        <p:par>
                          <p:cTn id="13" fill="hold" nodeType="afterGroup">
                            <p:stCondLst>
                              <p:cond delay="5000"/>
                            </p:stCondLst>
                            <p:childTnLst>
                              <p:par>
                                <p:cTn id="14" presetID="19" presetClass="entr" presetSubtype="10" fill="hold" nodeType="afterEffect">
                                  <p:stCondLst>
                                    <p:cond delay="0"/>
                                  </p:stCondLst>
                                  <p:childTnLst>
                                    <p:set>
                                      <p:cBhvr>
                                        <p:cTn id="15" dur="1" fill="hold">
                                          <p:stCondLst>
                                            <p:cond delay="0"/>
                                          </p:stCondLst>
                                        </p:cTn>
                                        <p:tgtEl>
                                          <p:spTgt spid="119816">
                                            <p:txEl>
                                              <p:pRg st="0" end="0"/>
                                            </p:txEl>
                                          </p:spTgt>
                                        </p:tgtEl>
                                        <p:attrNameLst>
                                          <p:attrName>style.visibility</p:attrName>
                                        </p:attrNameLst>
                                      </p:cBhvr>
                                      <p:to>
                                        <p:strVal val="visible"/>
                                      </p:to>
                                    </p:set>
                                    <p:anim calcmode="lin" valueType="num">
                                      <p:cBhvr>
                                        <p:cTn id="16" dur="5000" fill="hold"/>
                                        <p:tgtEl>
                                          <p:spTgt spid="119816">
                                            <p:txEl>
                                              <p:pRg st="0" end="0"/>
                                            </p:txEl>
                                          </p:spTgt>
                                        </p:tgtEl>
                                        <p:attrNameLst>
                                          <p:attrName>ppt_w</p:attrName>
                                        </p:attrNameLst>
                                      </p:cBhvr>
                                      <p:tavLst>
                                        <p:tav tm="0" fmla="#ppt_w*sin(2.5*pi*$)">
                                          <p:val>
                                            <p:fltVal val="0"/>
                                          </p:val>
                                        </p:tav>
                                        <p:tav tm="100000">
                                          <p:val>
                                            <p:fltVal val="1"/>
                                          </p:val>
                                        </p:tav>
                                      </p:tavLst>
                                    </p:anim>
                                    <p:anim calcmode="lin" valueType="num">
                                      <p:cBhvr>
                                        <p:cTn id="17" dur="5000" fill="hold"/>
                                        <p:tgtEl>
                                          <p:spTgt spid="119816">
                                            <p:txEl>
                                              <p:pRg st="0" end="0"/>
                                            </p:txEl>
                                          </p:spTgt>
                                        </p:tgtEl>
                                        <p:attrNameLst>
                                          <p:attrName>ppt_h</p:attrName>
                                        </p:attrNameLst>
                                      </p:cBhvr>
                                      <p:tavLst>
                                        <p:tav tm="0">
                                          <p:val>
                                            <p:strVal val="#ppt_h"/>
                                          </p:val>
                                        </p:tav>
                                        <p:tav tm="100000">
                                          <p:val>
                                            <p:strVal val="#ppt_h"/>
                                          </p:val>
                                        </p:tav>
                                      </p:tavLst>
                                    </p:anim>
                                  </p:childTnLst>
                                </p:cTn>
                              </p:par>
                              <p:par>
                                <p:cTn id="18" presetID="19" presetClass="entr" presetSubtype="10" fill="hold" nodeType="withEffect">
                                  <p:stCondLst>
                                    <p:cond delay="0"/>
                                  </p:stCondLst>
                                  <p:childTnLst>
                                    <p:set>
                                      <p:cBhvr>
                                        <p:cTn id="19" dur="1" fill="hold">
                                          <p:stCondLst>
                                            <p:cond delay="0"/>
                                          </p:stCondLst>
                                        </p:cTn>
                                        <p:tgtEl>
                                          <p:spTgt spid="119816">
                                            <p:txEl>
                                              <p:pRg st="7" end="7"/>
                                            </p:txEl>
                                          </p:spTgt>
                                        </p:tgtEl>
                                        <p:attrNameLst>
                                          <p:attrName>style.visibility</p:attrName>
                                        </p:attrNameLst>
                                      </p:cBhvr>
                                      <p:to>
                                        <p:strVal val="visible"/>
                                      </p:to>
                                    </p:set>
                                    <p:anim calcmode="lin" valueType="num">
                                      <p:cBhvr>
                                        <p:cTn id="20" dur="5000" fill="hold"/>
                                        <p:tgtEl>
                                          <p:spTgt spid="119816">
                                            <p:txEl>
                                              <p:pRg st="7" end="7"/>
                                            </p:txEl>
                                          </p:spTgt>
                                        </p:tgtEl>
                                        <p:attrNameLst>
                                          <p:attrName>ppt_w</p:attrName>
                                        </p:attrNameLst>
                                      </p:cBhvr>
                                      <p:tavLst>
                                        <p:tav tm="0" fmla="#ppt_w*sin(2.5*pi*$)">
                                          <p:val>
                                            <p:fltVal val="0"/>
                                          </p:val>
                                        </p:tav>
                                        <p:tav tm="100000">
                                          <p:val>
                                            <p:fltVal val="1"/>
                                          </p:val>
                                        </p:tav>
                                      </p:tavLst>
                                    </p:anim>
                                    <p:anim calcmode="lin" valueType="num">
                                      <p:cBhvr>
                                        <p:cTn id="21" dur="5000" fill="hold"/>
                                        <p:tgtEl>
                                          <p:spTgt spid="119816">
                                            <p:txEl>
                                              <p:pRg st="7" end="7"/>
                                            </p:txEl>
                                          </p:spTgt>
                                        </p:tgtEl>
                                        <p:attrNameLst>
                                          <p:attrName>ppt_h</p:attrName>
                                        </p:attrNameLst>
                                      </p:cBhvr>
                                      <p:tavLst>
                                        <p:tav tm="0">
                                          <p:val>
                                            <p:strVal val="#ppt_h"/>
                                          </p:val>
                                        </p:tav>
                                        <p:tav tm="100000">
                                          <p:val>
                                            <p:strVal val="#ppt_h"/>
                                          </p:val>
                                        </p:tav>
                                      </p:tavLst>
                                    </p:anim>
                                  </p:childTnLst>
                                </p:cTn>
                              </p:par>
                            </p:childTnLst>
                          </p:cTn>
                        </p:par>
                        <p:par>
                          <p:cTn id="22" fill="hold" nodeType="afterGroup">
                            <p:stCondLst>
                              <p:cond delay="10000"/>
                            </p:stCondLst>
                            <p:childTnLst>
                              <p:par>
                                <p:cTn id="23" presetID="42" presetClass="entr" presetSubtype="0" fill="hold" nodeType="afterEffect">
                                  <p:stCondLst>
                                    <p:cond delay="0"/>
                                  </p:stCondLst>
                                  <p:childTnLst>
                                    <p:set>
                                      <p:cBhvr>
                                        <p:cTn id="24" dur="1" fill="hold">
                                          <p:stCondLst>
                                            <p:cond delay="0"/>
                                          </p:stCondLst>
                                        </p:cTn>
                                        <p:tgtEl>
                                          <p:spTgt spid="119816">
                                            <p:txEl>
                                              <p:pRg st="1" end="1"/>
                                            </p:txEl>
                                          </p:spTgt>
                                        </p:tgtEl>
                                        <p:attrNameLst>
                                          <p:attrName>style.visibility</p:attrName>
                                        </p:attrNameLst>
                                      </p:cBhvr>
                                      <p:to>
                                        <p:strVal val="visible"/>
                                      </p:to>
                                    </p:set>
                                    <p:animEffect transition="in" filter="fade">
                                      <p:cBhvr>
                                        <p:cTn id="25" dur="1000"/>
                                        <p:tgtEl>
                                          <p:spTgt spid="119816">
                                            <p:txEl>
                                              <p:pRg st="1" end="1"/>
                                            </p:txEl>
                                          </p:spTgt>
                                        </p:tgtEl>
                                      </p:cBhvr>
                                    </p:animEffect>
                                    <p:anim calcmode="lin" valueType="num">
                                      <p:cBhvr>
                                        <p:cTn id="26" dur="1000" fill="hold"/>
                                        <p:tgtEl>
                                          <p:spTgt spid="119816">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119816">
                                            <p:txEl>
                                              <p:pRg st="1" end="1"/>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119816">
                                            <p:txEl>
                                              <p:pRg st="2" end="2"/>
                                            </p:txEl>
                                          </p:spTgt>
                                        </p:tgtEl>
                                        <p:attrNameLst>
                                          <p:attrName>style.visibility</p:attrName>
                                        </p:attrNameLst>
                                      </p:cBhvr>
                                      <p:to>
                                        <p:strVal val="visible"/>
                                      </p:to>
                                    </p:set>
                                    <p:animEffect transition="in" filter="fade">
                                      <p:cBhvr>
                                        <p:cTn id="30" dur="1000"/>
                                        <p:tgtEl>
                                          <p:spTgt spid="119816">
                                            <p:txEl>
                                              <p:pRg st="2" end="2"/>
                                            </p:txEl>
                                          </p:spTgt>
                                        </p:tgtEl>
                                      </p:cBhvr>
                                    </p:animEffect>
                                    <p:anim calcmode="lin" valueType="num">
                                      <p:cBhvr>
                                        <p:cTn id="31" dur="1000" fill="hold"/>
                                        <p:tgtEl>
                                          <p:spTgt spid="119816">
                                            <p:txEl>
                                              <p:pRg st="2" end="2"/>
                                            </p:txEl>
                                          </p:spTgt>
                                        </p:tgtEl>
                                        <p:attrNameLst>
                                          <p:attrName>ppt_x</p:attrName>
                                        </p:attrNameLst>
                                      </p:cBhvr>
                                      <p:tavLst>
                                        <p:tav tm="0">
                                          <p:val>
                                            <p:strVal val="#ppt_x"/>
                                          </p:val>
                                        </p:tav>
                                        <p:tav tm="100000">
                                          <p:val>
                                            <p:strVal val="#ppt_x"/>
                                          </p:val>
                                        </p:tav>
                                      </p:tavLst>
                                    </p:anim>
                                    <p:anim calcmode="lin" valueType="num">
                                      <p:cBhvr>
                                        <p:cTn id="32" dur="1000" fill="hold"/>
                                        <p:tgtEl>
                                          <p:spTgt spid="119816">
                                            <p:txEl>
                                              <p:pRg st="2" end="2"/>
                                            </p:txEl>
                                          </p:spTgt>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19816">
                                            <p:txEl>
                                              <p:pRg st="3" end="3"/>
                                            </p:txEl>
                                          </p:spTgt>
                                        </p:tgtEl>
                                        <p:attrNameLst>
                                          <p:attrName>style.visibility</p:attrName>
                                        </p:attrNameLst>
                                      </p:cBhvr>
                                      <p:to>
                                        <p:strVal val="visible"/>
                                      </p:to>
                                    </p:set>
                                    <p:animEffect transition="in" filter="fade">
                                      <p:cBhvr>
                                        <p:cTn id="35" dur="1000"/>
                                        <p:tgtEl>
                                          <p:spTgt spid="119816">
                                            <p:txEl>
                                              <p:pRg st="3" end="3"/>
                                            </p:txEl>
                                          </p:spTgt>
                                        </p:tgtEl>
                                      </p:cBhvr>
                                    </p:animEffect>
                                    <p:anim calcmode="lin" valueType="num">
                                      <p:cBhvr>
                                        <p:cTn id="36" dur="1000" fill="hold"/>
                                        <p:tgtEl>
                                          <p:spTgt spid="119816">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119816">
                                            <p:txEl>
                                              <p:pRg st="3" end="3"/>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119816">
                                            <p:txEl>
                                              <p:pRg st="4" end="4"/>
                                            </p:txEl>
                                          </p:spTgt>
                                        </p:tgtEl>
                                        <p:attrNameLst>
                                          <p:attrName>style.visibility</p:attrName>
                                        </p:attrNameLst>
                                      </p:cBhvr>
                                      <p:to>
                                        <p:strVal val="visible"/>
                                      </p:to>
                                    </p:set>
                                    <p:animEffect transition="in" filter="fade">
                                      <p:cBhvr>
                                        <p:cTn id="40" dur="1000"/>
                                        <p:tgtEl>
                                          <p:spTgt spid="119816">
                                            <p:txEl>
                                              <p:pRg st="4" end="4"/>
                                            </p:txEl>
                                          </p:spTgt>
                                        </p:tgtEl>
                                      </p:cBhvr>
                                    </p:animEffect>
                                    <p:anim calcmode="lin" valueType="num">
                                      <p:cBhvr>
                                        <p:cTn id="41" dur="1000" fill="hold"/>
                                        <p:tgtEl>
                                          <p:spTgt spid="119816">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119816">
                                            <p:txEl>
                                              <p:pRg st="4" end="4"/>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119816">
                                            <p:txEl>
                                              <p:pRg st="5" end="5"/>
                                            </p:txEl>
                                          </p:spTgt>
                                        </p:tgtEl>
                                        <p:attrNameLst>
                                          <p:attrName>style.visibility</p:attrName>
                                        </p:attrNameLst>
                                      </p:cBhvr>
                                      <p:to>
                                        <p:strVal val="visible"/>
                                      </p:to>
                                    </p:set>
                                    <p:animEffect transition="in" filter="fade">
                                      <p:cBhvr>
                                        <p:cTn id="45" dur="1000"/>
                                        <p:tgtEl>
                                          <p:spTgt spid="119816">
                                            <p:txEl>
                                              <p:pRg st="5" end="5"/>
                                            </p:txEl>
                                          </p:spTgt>
                                        </p:tgtEl>
                                      </p:cBhvr>
                                    </p:animEffect>
                                    <p:anim calcmode="lin" valueType="num">
                                      <p:cBhvr>
                                        <p:cTn id="46" dur="1000" fill="hold"/>
                                        <p:tgtEl>
                                          <p:spTgt spid="119816">
                                            <p:txEl>
                                              <p:pRg st="5" end="5"/>
                                            </p:txEl>
                                          </p:spTgt>
                                        </p:tgtEl>
                                        <p:attrNameLst>
                                          <p:attrName>ppt_x</p:attrName>
                                        </p:attrNameLst>
                                      </p:cBhvr>
                                      <p:tavLst>
                                        <p:tav tm="0">
                                          <p:val>
                                            <p:strVal val="#ppt_x"/>
                                          </p:val>
                                        </p:tav>
                                        <p:tav tm="100000">
                                          <p:val>
                                            <p:strVal val="#ppt_x"/>
                                          </p:val>
                                        </p:tav>
                                      </p:tavLst>
                                    </p:anim>
                                    <p:anim calcmode="lin" valueType="num">
                                      <p:cBhvr>
                                        <p:cTn id="47" dur="1000" fill="hold"/>
                                        <p:tgtEl>
                                          <p:spTgt spid="11981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4" descr="3"/>
          <p:cNvPicPr>
            <a:picLocks noChangeAspect="1" noChangeArrowheads="1"/>
          </p:cNvPicPr>
          <p:nvPr/>
        </p:nvPicPr>
        <p:blipFill>
          <a:blip r:embed="rId2" cstate="print"/>
          <a:srcRect/>
          <a:stretch>
            <a:fillRect/>
          </a:stretch>
        </p:blipFill>
        <p:spPr bwMode="auto">
          <a:xfrm>
            <a:off x="323850" y="981075"/>
            <a:ext cx="2305050" cy="5543550"/>
          </a:xfrm>
          <a:prstGeom prst="rect">
            <a:avLst/>
          </a:prstGeom>
          <a:noFill/>
          <a:ln w="9525">
            <a:noFill/>
            <a:miter lim="800000"/>
            <a:headEnd/>
            <a:tailEnd/>
          </a:ln>
        </p:spPr>
      </p:pic>
      <p:sp>
        <p:nvSpPr>
          <p:cNvPr id="117766" name="WordArt 6"/>
          <p:cNvSpPr>
            <a:spLocks noChangeArrowheads="1" noChangeShapeType="1" noTextEdit="1"/>
          </p:cNvSpPr>
          <p:nvPr/>
        </p:nvSpPr>
        <p:spPr bwMode="auto">
          <a:xfrm>
            <a:off x="2268538" y="260350"/>
            <a:ext cx="6624637" cy="792163"/>
          </a:xfrm>
          <a:prstGeom prst="rect">
            <a:avLst/>
          </a:prstGeom>
        </p:spPr>
        <p:txBody>
          <a:bodyPr wrap="none" fromWordArt="1">
            <a:prstTxWarp prst="textCanDown">
              <a:avLst>
                <a:gd name="adj" fmla="val 23375"/>
              </a:avLst>
            </a:prstTxWarp>
          </a:bodyPr>
          <a:lstStyle/>
          <a:p>
            <a:pPr algn="ctr"/>
            <a:r>
              <a:rPr lang="ru-RU" sz="3600" b="1" kern="10" dirty="0">
                <a:ln w="9525">
                  <a:solidFill>
                    <a:srgbClr val="FF9900"/>
                  </a:solidFill>
                  <a:round/>
                  <a:headEnd/>
                  <a:tailEnd/>
                </a:ln>
                <a:solidFill>
                  <a:srgbClr val="CC0000"/>
                </a:solidFill>
                <a:latin typeface="Times New Roman"/>
                <a:cs typeface="Times New Roman"/>
              </a:rPr>
              <a:t>о вреде никотина</a:t>
            </a:r>
          </a:p>
        </p:txBody>
      </p:sp>
      <p:sp>
        <p:nvSpPr>
          <p:cNvPr id="117767" name="Text Box 7"/>
          <p:cNvSpPr txBox="1">
            <a:spLocks noChangeArrowheads="1"/>
          </p:cNvSpPr>
          <p:nvPr/>
        </p:nvSpPr>
        <p:spPr bwMode="auto">
          <a:xfrm>
            <a:off x="2987675" y="1341438"/>
            <a:ext cx="5832475" cy="4206875"/>
          </a:xfrm>
          <a:prstGeom prst="rect">
            <a:avLst/>
          </a:prstGeom>
          <a:noFill/>
          <a:ln w="9525">
            <a:noFill/>
            <a:miter lim="800000"/>
            <a:headEnd/>
            <a:tailEnd/>
          </a:ln>
          <a:effectLst/>
        </p:spPr>
        <p:txBody>
          <a:bodyPr>
            <a:spAutoFit/>
          </a:bodyPr>
          <a:lstStyle/>
          <a:p>
            <a:pPr>
              <a:spcBef>
                <a:spcPct val="50000"/>
              </a:spcBef>
              <a:buFontTx/>
              <a:buChar char="•"/>
            </a:pPr>
            <a:r>
              <a:rPr lang="ru-RU" sz="2000" b="1">
                <a:solidFill>
                  <a:srgbClr val="A50021"/>
                </a:solidFill>
              </a:rPr>
              <a:t>снижается работа головного мозга         </a:t>
            </a:r>
            <a:r>
              <a:rPr lang="ru-RU" sz="2000" b="1"/>
              <a:t> </a:t>
            </a:r>
            <a:r>
              <a:rPr lang="ru-RU" sz="2000" b="1">
                <a:solidFill>
                  <a:srgbClr val="A50021"/>
                </a:solidFill>
              </a:rPr>
              <a:t>повреждается зубная эмаль </a:t>
            </a:r>
          </a:p>
          <a:p>
            <a:pPr>
              <a:spcBef>
                <a:spcPct val="50000"/>
              </a:spcBef>
              <a:buFontTx/>
              <a:buChar char="•"/>
            </a:pPr>
            <a:r>
              <a:rPr lang="ru-RU" sz="2000" b="1">
                <a:solidFill>
                  <a:srgbClr val="A50021"/>
                </a:solidFill>
              </a:rPr>
              <a:t>хронические бронхит</a:t>
            </a:r>
          </a:p>
          <a:p>
            <a:pPr>
              <a:spcBef>
                <a:spcPct val="50000"/>
              </a:spcBef>
              <a:buFontTx/>
              <a:buChar char="•"/>
            </a:pPr>
            <a:r>
              <a:rPr lang="ru-RU" sz="2000" b="1">
                <a:solidFill>
                  <a:srgbClr val="990033"/>
                </a:solidFill>
              </a:rPr>
              <a:t> бронхиальная астма</a:t>
            </a:r>
          </a:p>
          <a:p>
            <a:pPr>
              <a:spcBef>
                <a:spcPct val="50000"/>
              </a:spcBef>
              <a:buFontTx/>
              <a:buChar char="•"/>
            </a:pPr>
            <a:r>
              <a:rPr lang="ru-RU" sz="2000" b="1">
                <a:solidFill>
                  <a:srgbClr val="A50021"/>
                </a:solidFill>
              </a:rPr>
              <a:t>стенокардия</a:t>
            </a:r>
          </a:p>
          <a:p>
            <a:pPr>
              <a:spcBef>
                <a:spcPct val="50000"/>
              </a:spcBef>
              <a:buFontTx/>
              <a:buChar char="•"/>
            </a:pPr>
            <a:r>
              <a:rPr lang="ru-RU" sz="2000" b="1">
                <a:solidFill>
                  <a:srgbClr val="A50021"/>
                </a:solidFill>
              </a:rPr>
              <a:t> инфаркт миокарда</a:t>
            </a:r>
          </a:p>
          <a:p>
            <a:pPr>
              <a:spcBef>
                <a:spcPct val="50000"/>
              </a:spcBef>
              <a:buFontTx/>
              <a:buChar char="•"/>
            </a:pPr>
            <a:r>
              <a:rPr lang="ru-RU" sz="2000" b="1">
                <a:solidFill>
                  <a:srgbClr val="A50021"/>
                </a:solidFill>
              </a:rPr>
              <a:t> рак лёгких</a:t>
            </a:r>
          </a:p>
          <a:p>
            <a:pPr>
              <a:spcBef>
                <a:spcPct val="50000"/>
              </a:spcBef>
              <a:buFontTx/>
              <a:buChar char="•"/>
            </a:pPr>
            <a:r>
              <a:rPr lang="ru-RU" sz="2000" b="1">
                <a:solidFill>
                  <a:srgbClr val="990033"/>
                </a:solidFill>
              </a:rPr>
              <a:t> развиваются гастриты, язвенная болезнь </a:t>
            </a:r>
          </a:p>
          <a:p>
            <a:pPr>
              <a:spcBef>
                <a:spcPct val="50000"/>
              </a:spcBef>
              <a:buFontTx/>
              <a:buChar char="•"/>
            </a:pPr>
            <a:r>
              <a:rPr lang="ru-RU" sz="2000" b="1">
                <a:solidFill>
                  <a:srgbClr val="A50021"/>
                </a:solidFill>
              </a:rPr>
              <a:t>заболевание кровеносных сосудов</a:t>
            </a:r>
          </a:p>
        </p:txBody>
      </p:sp>
      <p:sp>
        <p:nvSpPr>
          <p:cNvPr id="117768" name="Line 8"/>
          <p:cNvSpPr>
            <a:spLocks noChangeShapeType="1"/>
          </p:cNvSpPr>
          <p:nvPr/>
        </p:nvSpPr>
        <p:spPr bwMode="auto">
          <a:xfrm>
            <a:off x="755650" y="1196975"/>
            <a:ext cx="503238" cy="71438"/>
          </a:xfrm>
          <a:prstGeom prst="line">
            <a:avLst/>
          </a:prstGeom>
          <a:noFill/>
          <a:ln w="53975">
            <a:solidFill>
              <a:srgbClr val="FF0000"/>
            </a:solidFill>
            <a:round/>
            <a:headEnd/>
            <a:tailEnd type="triangle" w="med" len="med"/>
          </a:ln>
          <a:effectLst/>
        </p:spPr>
        <p:txBody>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0" presetClass="path" presetSubtype="0" accel="50000" decel="50000" fill="hold" grpId="0" nodeType="afterEffect">
                                  <p:stCondLst>
                                    <p:cond delay="0"/>
                                  </p:stCondLst>
                                  <p:childTnLst>
                                    <p:animMotion origin="layout" path="M -3.88889E-6 -3.46821E-7 C -0.00225 0.00439 -0.01302 0.0178 -0.01319 0.02705 C -0.01336 0.0363 -0.00382 0.04601 -0.00104 0.05619 C 0.00174 0.06636 0.00018 0.07237 0.00365 0.08786 C 0.00712 0.10335 0.02327 0.13572 0.01962 0.14936 C 0.01598 0.16301 -0.02222 0.16624 -0.01857 0.1704 C -0.01493 0.17457 0.03368 0.16231 0.04167 0.17434 C 0.04966 0.18636 0.0382 0.21087 0.029 0.24231 C 0.0198 0.27376 -0.00573 0.3022 -0.01371 0.36277 C -0.0217 0.42335 -0.01649 0.54451 -0.01857 0.60578 C -0.02066 0.66705 -0.02482 0.70474 -0.02656 0.73064 " pathEditMode="fixed" rAng="0" ptsTypes="aaaaaaaaaaa">
                                      <p:cBhvr>
                                        <p:cTn id="6" dur="5000" fill="hold"/>
                                        <p:tgtEl>
                                          <p:spTgt spid="117768"/>
                                        </p:tgtEl>
                                        <p:attrNameLst>
                                          <p:attrName>ppt_x</p:attrName>
                                          <p:attrName>ppt_y</p:attrName>
                                        </p:attrNameLst>
                                      </p:cBhvr>
                                      <p:rCtr x="11" y="365"/>
                                    </p:animMotion>
                                  </p:childTnLst>
                                </p:cTn>
                              </p:par>
                              <p:par>
                                <p:cTn id="7" presetID="8" presetClass="entr" presetSubtype="16" fill="hold" grpId="0" nodeType="withEffect">
                                  <p:stCondLst>
                                    <p:cond delay="0"/>
                                  </p:stCondLst>
                                  <p:childTnLst>
                                    <p:set>
                                      <p:cBhvr>
                                        <p:cTn id="8" dur="1" fill="hold">
                                          <p:stCondLst>
                                            <p:cond delay="0"/>
                                          </p:stCondLst>
                                        </p:cTn>
                                        <p:tgtEl>
                                          <p:spTgt spid="117766"/>
                                        </p:tgtEl>
                                        <p:attrNameLst>
                                          <p:attrName>style.visibility</p:attrName>
                                        </p:attrNameLst>
                                      </p:cBhvr>
                                      <p:to>
                                        <p:strVal val="visible"/>
                                      </p:to>
                                    </p:set>
                                    <p:animEffect transition="in" filter="diamond(in)">
                                      <p:cBhvr>
                                        <p:cTn id="9" dur="2000"/>
                                        <p:tgtEl>
                                          <p:spTgt spid="117766"/>
                                        </p:tgtEl>
                                      </p:cBhvr>
                                    </p:animEffect>
                                  </p:childTnLst>
                                </p:cTn>
                              </p:par>
                            </p:childTnLst>
                          </p:cTn>
                        </p:par>
                        <p:par>
                          <p:cTn id="10" fill="hold" nodeType="afterGroup">
                            <p:stCondLst>
                              <p:cond delay="5000"/>
                            </p:stCondLst>
                            <p:childTnLst>
                              <p:par>
                                <p:cTn id="11" presetID="2" presetClass="entr" presetSubtype="4" fill="hold" nodeType="afterEffect">
                                  <p:stCondLst>
                                    <p:cond delay="0"/>
                                  </p:stCondLst>
                                  <p:childTnLst>
                                    <p:set>
                                      <p:cBhvr>
                                        <p:cTn id="12" dur="1" fill="hold">
                                          <p:stCondLst>
                                            <p:cond delay="0"/>
                                          </p:stCondLst>
                                        </p:cTn>
                                        <p:tgtEl>
                                          <p:spTgt spid="117767">
                                            <p:txEl>
                                              <p:pRg st="0" end="0"/>
                                            </p:txEl>
                                          </p:spTgt>
                                        </p:tgtEl>
                                        <p:attrNameLst>
                                          <p:attrName>style.visibility</p:attrName>
                                        </p:attrNameLst>
                                      </p:cBhvr>
                                      <p:to>
                                        <p:strVal val="visible"/>
                                      </p:to>
                                    </p:set>
                                    <p:anim calcmode="lin" valueType="num">
                                      <p:cBhvr additive="base">
                                        <p:cTn id="13" dur="3000" fill="hold"/>
                                        <p:tgtEl>
                                          <p:spTgt spid="117767">
                                            <p:txEl>
                                              <p:pRg st="0" end="0"/>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117767">
                                            <p:txEl>
                                              <p:pRg st="0" end="0"/>
                                            </p:txEl>
                                          </p:spTgt>
                                        </p:tgtEl>
                                        <p:attrNameLst>
                                          <p:attrName>ppt_y</p:attrName>
                                        </p:attrNameLst>
                                      </p:cBhvr>
                                      <p:tavLst>
                                        <p:tav tm="0">
                                          <p:val>
                                            <p:strVal val="1+#ppt_h/2"/>
                                          </p:val>
                                        </p:tav>
                                        <p:tav tm="100000">
                                          <p:val>
                                            <p:strVal val="#ppt_y"/>
                                          </p:val>
                                        </p:tav>
                                      </p:tavLst>
                                    </p:anim>
                                  </p:childTnLst>
                                </p:cTn>
                              </p:par>
                            </p:childTnLst>
                          </p:cTn>
                        </p:par>
                        <p:par>
                          <p:cTn id="15" fill="hold" nodeType="afterGroup">
                            <p:stCondLst>
                              <p:cond delay="8000"/>
                            </p:stCondLst>
                            <p:childTnLst>
                              <p:par>
                                <p:cTn id="16" presetID="2" presetClass="entr" presetSubtype="4" fill="hold" nodeType="afterEffect">
                                  <p:stCondLst>
                                    <p:cond delay="0"/>
                                  </p:stCondLst>
                                  <p:childTnLst>
                                    <p:set>
                                      <p:cBhvr>
                                        <p:cTn id="17" dur="1" fill="hold">
                                          <p:stCondLst>
                                            <p:cond delay="0"/>
                                          </p:stCondLst>
                                        </p:cTn>
                                        <p:tgtEl>
                                          <p:spTgt spid="117767">
                                            <p:txEl>
                                              <p:pRg st="1" end="1"/>
                                            </p:txEl>
                                          </p:spTgt>
                                        </p:tgtEl>
                                        <p:attrNameLst>
                                          <p:attrName>style.visibility</p:attrName>
                                        </p:attrNameLst>
                                      </p:cBhvr>
                                      <p:to>
                                        <p:strVal val="visible"/>
                                      </p:to>
                                    </p:set>
                                    <p:anim calcmode="lin" valueType="num">
                                      <p:cBhvr additive="base">
                                        <p:cTn id="18" dur="3000" fill="hold"/>
                                        <p:tgtEl>
                                          <p:spTgt spid="117767">
                                            <p:txEl>
                                              <p:pRg st="1" end="1"/>
                                            </p:txEl>
                                          </p:spTgt>
                                        </p:tgtEl>
                                        <p:attrNameLst>
                                          <p:attrName>ppt_x</p:attrName>
                                        </p:attrNameLst>
                                      </p:cBhvr>
                                      <p:tavLst>
                                        <p:tav tm="0">
                                          <p:val>
                                            <p:strVal val="#ppt_x"/>
                                          </p:val>
                                        </p:tav>
                                        <p:tav tm="100000">
                                          <p:val>
                                            <p:strVal val="#ppt_x"/>
                                          </p:val>
                                        </p:tav>
                                      </p:tavLst>
                                    </p:anim>
                                    <p:anim calcmode="lin" valueType="num">
                                      <p:cBhvr additive="base">
                                        <p:cTn id="19" dur="3000" fill="hold"/>
                                        <p:tgtEl>
                                          <p:spTgt spid="117767">
                                            <p:txEl>
                                              <p:pRg st="1" end="1"/>
                                            </p:txEl>
                                          </p:spTgt>
                                        </p:tgtEl>
                                        <p:attrNameLst>
                                          <p:attrName>ppt_y</p:attrName>
                                        </p:attrNameLst>
                                      </p:cBhvr>
                                      <p:tavLst>
                                        <p:tav tm="0">
                                          <p:val>
                                            <p:strVal val="1+#ppt_h/2"/>
                                          </p:val>
                                        </p:tav>
                                        <p:tav tm="100000">
                                          <p:val>
                                            <p:strVal val="#ppt_y"/>
                                          </p:val>
                                        </p:tav>
                                      </p:tavLst>
                                    </p:anim>
                                  </p:childTnLst>
                                </p:cTn>
                              </p:par>
                            </p:childTnLst>
                          </p:cTn>
                        </p:par>
                        <p:par>
                          <p:cTn id="20" fill="hold" nodeType="afterGroup">
                            <p:stCondLst>
                              <p:cond delay="11000"/>
                            </p:stCondLst>
                            <p:childTnLst>
                              <p:par>
                                <p:cTn id="21" presetID="2" presetClass="entr" presetSubtype="4" fill="hold" nodeType="afterEffect">
                                  <p:stCondLst>
                                    <p:cond delay="0"/>
                                  </p:stCondLst>
                                  <p:childTnLst>
                                    <p:set>
                                      <p:cBhvr>
                                        <p:cTn id="22" dur="1" fill="hold">
                                          <p:stCondLst>
                                            <p:cond delay="0"/>
                                          </p:stCondLst>
                                        </p:cTn>
                                        <p:tgtEl>
                                          <p:spTgt spid="117767">
                                            <p:txEl>
                                              <p:pRg st="2" end="2"/>
                                            </p:txEl>
                                          </p:spTgt>
                                        </p:tgtEl>
                                        <p:attrNameLst>
                                          <p:attrName>style.visibility</p:attrName>
                                        </p:attrNameLst>
                                      </p:cBhvr>
                                      <p:to>
                                        <p:strVal val="visible"/>
                                      </p:to>
                                    </p:set>
                                    <p:anim calcmode="lin" valueType="num">
                                      <p:cBhvr additive="base">
                                        <p:cTn id="23" dur="3000" fill="hold"/>
                                        <p:tgtEl>
                                          <p:spTgt spid="117767">
                                            <p:txEl>
                                              <p:pRg st="2" end="2"/>
                                            </p:txEl>
                                          </p:spTgt>
                                        </p:tgtEl>
                                        <p:attrNameLst>
                                          <p:attrName>ppt_x</p:attrName>
                                        </p:attrNameLst>
                                      </p:cBhvr>
                                      <p:tavLst>
                                        <p:tav tm="0">
                                          <p:val>
                                            <p:strVal val="#ppt_x"/>
                                          </p:val>
                                        </p:tav>
                                        <p:tav tm="100000">
                                          <p:val>
                                            <p:strVal val="#ppt_x"/>
                                          </p:val>
                                        </p:tav>
                                      </p:tavLst>
                                    </p:anim>
                                    <p:anim calcmode="lin" valueType="num">
                                      <p:cBhvr additive="base">
                                        <p:cTn id="24" dur="3000" fill="hold"/>
                                        <p:tgtEl>
                                          <p:spTgt spid="117767">
                                            <p:txEl>
                                              <p:pRg st="2" end="2"/>
                                            </p:txEl>
                                          </p:spTgt>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14000"/>
                            </p:stCondLst>
                            <p:childTnLst>
                              <p:par>
                                <p:cTn id="26" presetID="2" presetClass="entr" presetSubtype="4" fill="hold" nodeType="afterEffect">
                                  <p:stCondLst>
                                    <p:cond delay="0"/>
                                  </p:stCondLst>
                                  <p:childTnLst>
                                    <p:set>
                                      <p:cBhvr>
                                        <p:cTn id="27" dur="1" fill="hold">
                                          <p:stCondLst>
                                            <p:cond delay="0"/>
                                          </p:stCondLst>
                                        </p:cTn>
                                        <p:tgtEl>
                                          <p:spTgt spid="117767">
                                            <p:txEl>
                                              <p:pRg st="3" end="3"/>
                                            </p:txEl>
                                          </p:spTgt>
                                        </p:tgtEl>
                                        <p:attrNameLst>
                                          <p:attrName>style.visibility</p:attrName>
                                        </p:attrNameLst>
                                      </p:cBhvr>
                                      <p:to>
                                        <p:strVal val="visible"/>
                                      </p:to>
                                    </p:set>
                                    <p:anim calcmode="lin" valueType="num">
                                      <p:cBhvr additive="base">
                                        <p:cTn id="28" dur="3000" fill="hold"/>
                                        <p:tgtEl>
                                          <p:spTgt spid="117767">
                                            <p:txEl>
                                              <p:pRg st="3" end="3"/>
                                            </p:txEl>
                                          </p:spTgt>
                                        </p:tgtEl>
                                        <p:attrNameLst>
                                          <p:attrName>ppt_x</p:attrName>
                                        </p:attrNameLst>
                                      </p:cBhvr>
                                      <p:tavLst>
                                        <p:tav tm="0">
                                          <p:val>
                                            <p:strVal val="#ppt_x"/>
                                          </p:val>
                                        </p:tav>
                                        <p:tav tm="100000">
                                          <p:val>
                                            <p:strVal val="#ppt_x"/>
                                          </p:val>
                                        </p:tav>
                                      </p:tavLst>
                                    </p:anim>
                                    <p:anim calcmode="lin" valueType="num">
                                      <p:cBhvr additive="base">
                                        <p:cTn id="29" dur="3000" fill="hold"/>
                                        <p:tgtEl>
                                          <p:spTgt spid="117767">
                                            <p:txEl>
                                              <p:pRg st="3" end="3"/>
                                            </p:txEl>
                                          </p:spTgt>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17000"/>
                            </p:stCondLst>
                            <p:childTnLst>
                              <p:par>
                                <p:cTn id="31" presetID="2" presetClass="entr" presetSubtype="4" fill="hold" nodeType="afterEffect">
                                  <p:stCondLst>
                                    <p:cond delay="0"/>
                                  </p:stCondLst>
                                  <p:childTnLst>
                                    <p:set>
                                      <p:cBhvr>
                                        <p:cTn id="32" dur="1" fill="hold">
                                          <p:stCondLst>
                                            <p:cond delay="0"/>
                                          </p:stCondLst>
                                        </p:cTn>
                                        <p:tgtEl>
                                          <p:spTgt spid="117767">
                                            <p:txEl>
                                              <p:pRg st="4" end="4"/>
                                            </p:txEl>
                                          </p:spTgt>
                                        </p:tgtEl>
                                        <p:attrNameLst>
                                          <p:attrName>style.visibility</p:attrName>
                                        </p:attrNameLst>
                                      </p:cBhvr>
                                      <p:to>
                                        <p:strVal val="visible"/>
                                      </p:to>
                                    </p:set>
                                    <p:anim calcmode="lin" valueType="num">
                                      <p:cBhvr additive="base">
                                        <p:cTn id="33" dur="3000" fill="hold"/>
                                        <p:tgtEl>
                                          <p:spTgt spid="117767">
                                            <p:txEl>
                                              <p:pRg st="4" end="4"/>
                                            </p:txEl>
                                          </p:spTgt>
                                        </p:tgtEl>
                                        <p:attrNameLst>
                                          <p:attrName>ppt_x</p:attrName>
                                        </p:attrNameLst>
                                      </p:cBhvr>
                                      <p:tavLst>
                                        <p:tav tm="0">
                                          <p:val>
                                            <p:strVal val="#ppt_x"/>
                                          </p:val>
                                        </p:tav>
                                        <p:tav tm="100000">
                                          <p:val>
                                            <p:strVal val="#ppt_x"/>
                                          </p:val>
                                        </p:tav>
                                      </p:tavLst>
                                    </p:anim>
                                    <p:anim calcmode="lin" valueType="num">
                                      <p:cBhvr additive="base">
                                        <p:cTn id="34" dur="3000" fill="hold"/>
                                        <p:tgtEl>
                                          <p:spTgt spid="117767">
                                            <p:txEl>
                                              <p:pRg st="4" end="4"/>
                                            </p:txEl>
                                          </p:spTgt>
                                        </p:tgtEl>
                                        <p:attrNameLst>
                                          <p:attrName>ppt_y</p:attrName>
                                        </p:attrNameLst>
                                      </p:cBhvr>
                                      <p:tavLst>
                                        <p:tav tm="0">
                                          <p:val>
                                            <p:strVal val="1+#ppt_h/2"/>
                                          </p:val>
                                        </p:tav>
                                        <p:tav tm="100000">
                                          <p:val>
                                            <p:strVal val="#ppt_y"/>
                                          </p:val>
                                        </p:tav>
                                      </p:tavLst>
                                    </p:anim>
                                  </p:childTnLst>
                                </p:cTn>
                              </p:par>
                            </p:childTnLst>
                          </p:cTn>
                        </p:par>
                        <p:par>
                          <p:cTn id="35" fill="hold" nodeType="afterGroup">
                            <p:stCondLst>
                              <p:cond delay="20000"/>
                            </p:stCondLst>
                            <p:childTnLst>
                              <p:par>
                                <p:cTn id="36" presetID="2" presetClass="entr" presetSubtype="4" fill="hold" nodeType="afterEffect">
                                  <p:stCondLst>
                                    <p:cond delay="0"/>
                                  </p:stCondLst>
                                  <p:childTnLst>
                                    <p:set>
                                      <p:cBhvr>
                                        <p:cTn id="37" dur="1" fill="hold">
                                          <p:stCondLst>
                                            <p:cond delay="0"/>
                                          </p:stCondLst>
                                        </p:cTn>
                                        <p:tgtEl>
                                          <p:spTgt spid="117767">
                                            <p:txEl>
                                              <p:pRg st="5" end="5"/>
                                            </p:txEl>
                                          </p:spTgt>
                                        </p:tgtEl>
                                        <p:attrNameLst>
                                          <p:attrName>style.visibility</p:attrName>
                                        </p:attrNameLst>
                                      </p:cBhvr>
                                      <p:to>
                                        <p:strVal val="visible"/>
                                      </p:to>
                                    </p:set>
                                    <p:anim calcmode="lin" valueType="num">
                                      <p:cBhvr additive="base">
                                        <p:cTn id="38" dur="3000" fill="hold"/>
                                        <p:tgtEl>
                                          <p:spTgt spid="117767">
                                            <p:txEl>
                                              <p:pRg st="5" end="5"/>
                                            </p:txEl>
                                          </p:spTgt>
                                        </p:tgtEl>
                                        <p:attrNameLst>
                                          <p:attrName>ppt_x</p:attrName>
                                        </p:attrNameLst>
                                      </p:cBhvr>
                                      <p:tavLst>
                                        <p:tav tm="0">
                                          <p:val>
                                            <p:strVal val="#ppt_x"/>
                                          </p:val>
                                        </p:tav>
                                        <p:tav tm="100000">
                                          <p:val>
                                            <p:strVal val="#ppt_x"/>
                                          </p:val>
                                        </p:tav>
                                      </p:tavLst>
                                    </p:anim>
                                    <p:anim calcmode="lin" valueType="num">
                                      <p:cBhvr additive="base">
                                        <p:cTn id="39" dur="3000" fill="hold"/>
                                        <p:tgtEl>
                                          <p:spTgt spid="117767">
                                            <p:txEl>
                                              <p:pRg st="5" end="5"/>
                                            </p:txEl>
                                          </p:spTgt>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23000"/>
                            </p:stCondLst>
                            <p:childTnLst>
                              <p:par>
                                <p:cTn id="41" presetID="2" presetClass="entr" presetSubtype="4" fill="hold" nodeType="afterEffect">
                                  <p:stCondLst>
                                    <p:cond delay="0"/>
                                  </p:stCondLst>
                                  <p:childTnLst>
                                    <p:set>
                                      <p:cBhvr>
                                        <p:cTn id="42" dur="1" fill="hold">
                                          <p:stCondLst>
                                            <p:cond delay="0"/>
                                          </p:stCondLst>
                                        </p:cTn>
                                        <p:tgtEl>
                                          <p:spTgt spid="117767">
                                            <p:txEl>
                                              <p:pRg st="6" end="6"/>
                                            </p:txEl>
                                          </p:spTgt>
                                        </p:tgtEl>
                                        <p:attrNameLst>
                                          <p:attrName>style.visibility</p:attrName>
                                        </p:attrNameLst>
                                      </p:cBhvr>
                                      <p:to>
                                        <p:strVal val="visible"/>
                                      </p:to>
                                    </p:set>
                                    <p:anim calcmode="lin" valueType="num">
                                      <p:cBhvr additive="base">
                                        <p:cTn id="43" dur="3000" fill="hold"/>
                                        <p:tgtEl>
                                          <p:spTgt spid="117767">
                                            <p:txEl>
                                              <p:pRg st="6" end="6"/>
                                            </p:txEl>
                                          </p:spTgt>
                                        </p:tgtEl>
                                        <p:attrNameLst>
                                          <p:attrName>ppt_x</p:attrName>
                                        </p:attrNameLst>
                                      </p:cBhvr>
                                      <p:tavLst>
                                        <p:tav tm="0">
                                          <p:val>
                                            <p:strVal val="#ppt_x"/>
                                          </p:val>
                                        </p:tav>
                                        <p:tav tm="100000">
                                          <p:val>
                                            <p:strVal val="#ppt_x"/>
                                          </p:val>
                                        </p:tav>
                                      </p:tavLst>
                                    </p:anim>
                                    <p:anim calcmode="lin" valueType="num">
                                      <p:cBhvr additive="base">
                                        <p:cTn id="44" dur="3000" fill="hold"/>
                                        <p:tgtEl>
                                          <p:spTgt spid="117767">
                                            <p:txEl>
                                              <p:pRg st="6" end="6"/>
                                            </p:txEl>
                                          </p:spTgt>
                                        </p:tgtEl>
                                        <p:attrNameLst>
                                          <p:attrName>ppt_y</p:attrName>
                                        </p:attrNameLst>
                                      </p:cBhvr>
                                      <p:tavLst>
                                        <p:tav tm="0">
                                          <p:val>
                                            <p:strVal val="1+#ppt_h/2"/>
                                          </p:val>
                                        </p:tav>
                                        <p:tav tm="100000">
                                          <p:val>
                                            <p:strVal val="#ppt_y"/>
                                          </p:val>
                                        </p:tav>
                                      </p:tavLst>
                                    </p:anim>
                                  </p:childTnLst>
                                </p:cTn>
                              </p:par>
                            </p:childTnLst>
                          </p:cTn>
                        </p:par>
                        <p:par>
                          <p:cTn id="45" fill="hold" nodeType="afterGroup">
                            <p:stCondLst>
                              <p:cond delay="26000"/>
                            </p:stCondLst>
                            <p:childTnLst>
                              <p:par>
                                <p:cTn id="46" presetID="2" presetClass="entr" presetSubtype="4" fill="hold" nodeType="afterEffect">
                                  <p:stCondLst>
                                    <p:cond delay="0"/>
                                  </p:stCondLst>
                                  <p:childTnLst>
                                    <p:set>
                                      <p:cBhvr>
                                        <p:cTn id="47" dur="1" fill="hold">
                                          <p:stCondLst>
                                            <p:cond delay="0"/>
                                          </p:stCondLst>
                                        </p:cTn>
                                        <p:tgtEl>
                                          <p:spTgt spid="117767">
                                            <p:txEl>
                                              <p:pRg st="7" end="7"/>
                                            </p:txEl>
                                          </p:spTgt>
                                        </p:tgtEl>
                                        <p:attrNameLst>
                                          <p:attrName>style.visibility</p:attrName>
                                        </p:attrNameLst>
                                      </p:cBhvr>
                                      <p:to>
                                        <p:strVal val="visible"/>
                                      </p:to>
                                    </p:set>
                                    <p:anim calcmode="lin" valueType="num">
                                      <p:cBhvr additive="base">
                                        <p:cTn id="48" dur="3000" fill="hold"/>
                                        <p:tgtEl>
                                          <p:spTgt spid="117767">
                                            <p:txEl>
                                              <p:pRg st="7" end="7"/>
                                            </p:txEl>
                                          </p:spTgt>
                                        </p:tgtEl>
                                        <p:attrNameLst>
                                          <p:attrName>ppt_x</p:attrName>
                                        </p:attrNameLst>
                                      </p:cBhvr>
                                      <p:tavLst>
                                        <p:tav tm="0">
                                          <p:val>
                                            <p:strVal val="#ppt_x"/>
                                          </p:val>
                                        </p:tav>
                                        <p:tav tm="100000">
                                          <p:val>
                                            <p:strVal val="#ppt_x"/>
                                          </p:val>
                                        </p:tav>
                                      </p:tavLst>
                                    </p:anim>
                                    <p:anim calcmode="lin" valueType="num">
                                      <p:cBhvr additive="base">
                                        <p:cTn id="49" dur="3000" fill="hold"/>
                                        <p:tgtEl>
                                          <p:spTgt spid="11776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6" grpId="0" animBg="1"/>
      <p:bldP spid="11776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6492" y="1457298"/>
            <a:ext cx="8544042" cy="3785652"/>
          </a:xfrm>
          <a:prstGeom prst="rect">
            <a:avLst/>
          </a:prstGeom>
        </p:spPr>
        <p:txBody>
          <a:bodyPr wrap="square">
            <a:spAutoFit/>
          </a:bodyPr>
          <a:lstStyle/>
          <a:p>
            <a:pPr algn="just">
              <a:buNone/>
            </a:pPr>
            <a:r>
              <a:rPr lang="ru-RU" sz="2400" dirty="0" smtClean="0">
                <a:solidFill>
                  <a:srgbClr val="7030A0"/>
                </a:solidFill>
                <a:latin typeface="Times New Roman" pitchFamily="18" charset="0"/>
                <a:cs typeface="Times New Roman" pitchFamily="18" charset="0"/>
              </a:rPr>
              <a:t>В наше время каждый второй человек курит. Много написано про курение: «Курение убивает», </a:t>
            </a:r>
          </a:p>
          <a:p>
            <a:pPr algn="just">
              <a:buNone/>
            </a:pPr>
            <a:r>
              <a:rPr lang="ru-RU" sz="2400" dirty="0" smtClean="0">
                <a:solidFill>
                  <a:srgbClr val="7030A0"/>
                </a:solidFill>
                <a:latin typeface="Times New Roman" pitchFamily="18" charset="0"/>
                <a:cs typeface="Times New Roman" pitchFamily="18" charset="0"/>
              </a:rPr>
              <a:t>« Курение способствует возникновению рака », «Курение убивает мозг» можно привести тысяча примеров, но это никому не нужно. Люди, зная что курение вредит, здоровью все равно курят по две, по три пачки в день.</a:t>
            </a:r>
          </a:p>
          <a:p>
            <a:pPr algn="just">
              <a:buNone/>
            </a:pPr>
            <a:r>
              <a:rPr lang="ru-RU" sz="2400" dirty="0" smtClean="0">
                <a:solidFill>
                  <a:srgbClr val="7030A0"/>
                </a:solidFill>
                <a:latin typeface="Times New Roman" pitchFamily="18" charset="0"/>
                <a:cs typeface="Times New Roman" pitchFamily="18" charset="0"/>
              </a:rPr>
              <a:t>Ведь каждая скуренная сигарета уменьшает человеку жизнь </a:t>
            </a:r>
            <a:r>
              <a:rPr lang="ru-RU" sz="2400" dirty="0">
                <a:solidFill>
                  <a:srgbClr val="7030A0"/>
                </a:solidFill>
                <a:latin typeface="Times New Roman" pitchFamily="18" charset="0"/>
                <a:cs typeface="Times New Roman" pitchFamily="18" charset="0"/>
              </a:rPr>
              <a:t>на 15 минут</a:t>
            </a:r>
            <a:r>
              <a:rPr lang="ru-RU" sz="2400" dirty="0" smtClean="0">
                <a:solidFill>
                  <a:srgbClr val="7030A0"/>
                </a:solidFill>
                <a:latin typeface="Times New Roman" pitchFamily="18" charset="0"/>
                <a:cs typeface="Times New Roman" pitchFamily="18" charset="0"/>
              </a:rPr>
              <a:t>. Теперь представьте что человек в день скурил 10 сигарет  т.е.  у него жизнь  уменьшилась на 7 дней. А это продолжается изо дня в дне, из года в год. </a:t>
            </a:r>
            <a:endParaRPr lang="ru-RU" sz="2400" dirty="0" smtClean="0">
              <a:solidFill>
                <a:srgbClr val="7030A0"/>
              </a:solidFill>
              <a:latin typeface="Times New Roman" pitchFamily="18" charset="0"/>
              <a:cs typeface="Times New Roman" pitchFamily="18" charset="0"/>
            </a:endParaRPr>
          </a:p>
        </p:txBody>
      </p:sp>
      <p:sp>
        <p:nvSpPr>
          <p:cNvPr id="3" name="Прямоугольник 2"/>
          <p:cNvSpPr/>
          <p:nvPr/>
        </p:nvSpPr>
        <p:spPr>
          <a:xfrm>
            <a:off x="2089117" y="179343"/>
            <a:ext cx="6061158" cy="1200329"/>
          </a:xfrm>
          <a:prstGeom prst="rect">
            <a:avLst/>
          </a:prstGeom>
        </p:spPr>
        <p:txBody>
          <a:bodyPr wrap="square">
            <a:spAutoFit/>
          </a:bodyPr>
          <a:lstStyle/>
          <a:p>
            <a:pPr algn="r"/>
            <a:r>
              <a:rPr lang="ru-RU" sz="7200" dirty="0" smtClean="0">
                <a:solidFill>
                  <a:srgbClr val="7030A0"/>
                </a:solidFill>
              </a:rPr>
              <a:t> </a:t>
            </a:r>
            <a:r>
              <a:rPr lang="ru-RU" sz="7200" b="1" i="1" dirty="0" smtClean="0">
                <a:solidFill>
                  <a:srgbClr val="CC0066"/>
                </a:solidFill>
                <a:effectLst>
                  <a:outerShdw blurRad="38100" dist="38100" dir="2700000" algn="tl">
                    <a:srgbClr val="000000">
                      <a:alpha val="43137"/>
                    </a:srgbClr>
                  </a:outerShdw>
                </a:effectLst>
                <a:latin typeface="Times New Roman" pitchFamily="18" charset="0"/>
                <a:cs typeface="Times New Roman" pitchFamily="18" charset="0"/>
              </a:rPr>
              <a:t>Курение</a:t>
            </a:r>
            <a:endParaRPr lang="ru-RU" sz="7200" b="1" i="1" dirty="0">
              <a:solidFill>
                <a:srgbClr val="CC0066"/>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4" name="Picture 5" descr="C:\Users\пользователь\AppData\Local\Microsoft\Windows\Temporary Internet Files\Content.IE5\J0S24QTD\MC900310150[1].wmf"/>
          <p:cNvPicPr>
            <a:picLocks noChangeAspect="1" noChangeArrowheads="1"/>
          </p:cNvPicPr>
          <p:nvPr/>
        </p:nvPicPr>
        <p:blipFill>
          <a:blip r:embed="rId2" cstate="print"/>
          <a:srcRect/>
          <a:stretch>
            <a:fillRect/>
          </a:stretch>
        </p:blipFill>
        <p:spPr bwMode="auto">
          <a:xfrm>
            <a:off x="6105546" y="4799296"/>
            <a:ext cx="3038453" cy="2058704"/>
          </a:xfrm>
          <a:prstGeom prst="rect">
            <a:avLst/>
          </a:prstGeom>
          <a:noFill/>
          <a:ln w="38100">
            <a:solidFill>
              <a:srgbClr val="FF0000"/>
            </a:solid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6953" y="215856"/>
            <a:ext cx="8690094" cy="707886"/>
          </a:xfrm>
          <a:prstGeom prst="rect">
            <a:avLst/>
          </a:prstGeom>
        </p:spPr>
        <p:txBody>
          <a:bodyPr wrap="square">
            <a:spAutoFit/>
          </a:bodyPr>
          <a:lstStyle/>
          <a:p>
            <a:pPr algn="ctr"/>
            <a:r>
              <a:rPr lang="ru-RU" sz="40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Вред курения для подростков </a:t>
            </a:r>
            <a:endParaRPr lang="ru-RU" sz="4000" b="1" i="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Прямоугольник 2"/>
          <p:cNvSpPr/>
          <p:nvPr/>
        </p:nvSpPr>
        <p:spPr>
          <a:xfrm>
            <a:off x="299979" y="889844"/>
            <a:ext cx="6558021" cy="5632311"/>
          </a:xfrm>
          <a:prstGeom prst="rect">
            <a:avLst/>
          </a:prstGeom>
        </p:spPr>
        <p:txBody>
          <a:bodyPr wrap="square">
            <a:spAutoFit/>
          </a:bodyPr>
          <a:lstStyle/>
          <a:p>
            <a:pPr>
              <a:buNone/>
            </a:pPr>
            <a:r>
              <a:rPr lang="ru-RU" sz="2400" b="1" dirty="0" smtClean="0">
                <a:solidFill>
                  <a:srgbClr val="7030A0"/>
                </a:solidFill>
                <a:latin typeface="Times New Roman" pitchFamily="18" charset="0"/>
                <a:cs typeface="Times New Roman" pitchFamily="18" charset="0"/>
              </a:rPr>
              <a:t>Курение подростков вызывает тревогу по нескольким причинам.</a:t>
            </a:r>
            <a:br>
              <a:rPr lang="ru-RU" sz="2400" b="1" dirty="0" smtClean="0">
                <a:solidFill>
                  <a:srgbClr val="7030A0"/>
                </a:solidFill>
                <a:latin typeface="Times New Roman" pitchFamily="18" charset="0"/>
                <a:cs typeface="Times New Roman" pitchFamily="18" charset="0"/>
              </a:rPr>
            </a:br>
            <a:r>
              <a:rPr lang="ru-RU" sz="2400" b="1" dirty="0" smtClean="0">
                <a:solidFill>
                  <a:srgbClr val="FF0000"/>
                </a:solidFill>
                <a:latin typeface="Times New Roman" pitchFamily="18" charset="0"/>
                <a:cs typeface="Times New Roman" pitchFamily="18" charset="0"/>
              </a:rPr>
              <a:t>Во–первых, </a:t>
            </a:r>
            <a:r>
              <a:rPr lang="ru-RU" sz="2400" b="1" dirty="0" smtClean="0">
                <a:solidFill>
                  <a:srgbClr val="7030A0"/>
                </a:solidFill>
                <a:latin typeface="Times New Roman" pitchFamily="18" charset="0"/>
                <a:cs typeface="Times New Roman" pitchFamily="18" charset="0"/>
              </a:rPr>
              <a:t>те </a:t>
            </a:r>
            <a:r>
              <a:rPr lang="ru-RU" sz="2400" b="1" i="1" dirty="0" smtClean="0">
                <a:solidFill>
                  <a:srgbClr val="7030A0"/>
                </a:solidFill>
                <a:latin typeface="Times New Roman" pitchFamily="18" charset="0"/>
                <a:cs typeface="Times New Roman" pitchFamily="18" charset="0"/>
              </a:rPr>
              <a:t>кто начал ежедневно курить в подростковом возрасте, обычно курят всю жизнь</a:t>
            </a:r>
            <a:r>
              <a:rPr lang="ru-RU" sz="2400" b="1" dirty="0" smtClean="0">
                <a:solidFill>
                  <a:srgbClr val="7030A0"/>
                </a:solidFill>
                <a:latin typeface="Times New Roman" pitchFamily="18" charset="0"/>
                <a:cs typeface="Times New Roman" pitchFamily="18" charset="0"/>
              </a:rPr>
              <a:t>. </a:t>
            </a:r>
            <a:br>
              <a:rPr lang="ru-RU" sz="2400" b="1" dirty="0" smtClean="0">
                <a:solidFill>
                  <a:srgbClr val="7030A0"/>
                </a:solidFill>
                <a:latin typeface="Times New Roman" pitchFamily="18" charset="0"/>
                <a:cs typeface="Times New Roman" pitchFamily="18" charset="0"/>
              </a:rPr>
            </a:br>
            <a:r>
              <a:rPr lang="ru-RU" sz="2400" b="1" dirty="0" smtClean="0">
                <a:solidFill>
                  <a:srgbClr val="FF0000"/>
                </a:solidFill>
                <a:latin typeface="Times New Roman" pitchFamily="18" charset="0"/>
                <a:cs typeface="Times New Roman" pitchFamily="18" charset="0"/>
              </a:rPr>
              <a:t>Во-вторых,</a:t>
            </a:r>
            <a:r>
              <a:rPr lang="ru-RU" sz="2400" b="1" dirty="0" smtClean="0">
                <a:solidFill>
                  <a:srgbClr val="7030A0"/>
                </a:solidFill>
                <a:latin typeface="Times New Roman" pitchFamily="18" charset="0"/>
                <a:cs typeface="Times New Roman" pitchFamily="18" charset="0"/>
              </a:rPr>
              <a:t> курение повышает риск развития хронических заболеваний (заболевание сердца, рак, эмфизема легких).</a:t>
            </a:r>
            <a:br>
              <a:rPr lang="ru-RU" sz="2400" b="1" dirty="0" smtClean="0">
                <a:solidFill>
                  <a:srgbClr val="7030A0"/>
                </a:solidFill>
                <a:latin typeface="Times New Roman" pitchFamily="18" charset="0"/>
                <a:cs typeface="Times New Roman" pitchFamily="18" charset="0"/>
              </a:rPr>
            </a:br>
            <a:r>
              <a:rPr lang="ru-RU" sz="2400" b="1" dirty="0" smtClean="0">
                <a:solidFill>
                  <a:srgbClr val="FF0000"/>
                </a:solidFill>
                <a:latin typeface="Times New Roman" pitchFamily="18" charset="0"/>
                <a:cs typeface="Times New Roman" pitchFamily="18" charset="0"/>
              </a:rPr>
              <a:t>В–третьих,</a:t>
            </a:r>
            <a:r>
              <a:rPr lang="ru-RU" sz="2400" b="1" dirty="0" smtClean="0">
                <a:solidFill>
                  <a:srgbClr val="7030A0"/>
                </a:solidFill>
                <a:latin typeface="Times New Roman" pitchFamily="18" charset="0"/>
                <a:cs typeface="Times New Roman" pitchFamily="18" charset="0"/>
              </a:rPr>
              <a:t> хотя хронические заболевания, связанные с курением, обычно появляются только в зрелом возрасте,</a:t>
            </a:r>
            <a:r>
              <a:rPr lang="ru-RU" sz="2400" b="1" dirty="0" smtClean="0">
                <a:latin typeface="Times New Roman" pitchFamily="18" charset="0"/>
                <a:cs typeface="Times New Roman" pitchFamily="18" charset="0"/>
              </a:rPr>
              <a:t> </a:t>
            </a:r>
            <a:r>
              <a:rPr lang="ru-RU" sz="2400" b="1" dirty="0" smtClean="0">
                <a:solidFill>
                  <a:srgbClr val="FF0000"/>
                </a:solidFill>
                <a:latin typeface="Times New Roman" pitchFamily="18" charset="0"/>
                <a:cs typeface="Times New Roman" pitchFamily="18" charset="0"/>
              </a:rPr>
              <a:t>подростки – курильщики чаще страдают от кашля, </a:t>
            </a:r>
            <a:r>
              <a:rPr lang="ru-RU" sz="2400" b="1" dirty="0" smtClean="0">
                <a:solidFill>
                  <a:srgbClr val="7030A0"/>
                </a:solidFill>
                <a:latin typeface="Times New Roman" pitchFamily="18" charset="0"/>
                <a:cs typeface="Times New Roman" pitchFamily="18" charset="0"/>
              </a:rPr>
              <a:t>дисфункции дыхательных путей, образования мокроты, одышки и других респираторных симптомов.</a:t>
            </a:r>
            <a:endParaRPr lang="ru-RU" sz="2400" b="1" dirty="0" smtClean="0">
              <a:solidFill>
                <a:srgbClr val="7030A0"/>
              </a:solidFill>
              <a:latin typeface="Times New Roman" pitchFamily="18" charset="0"/>
              <a:cs typeface="Times New Roman" pitchFamily="18" charset="0"/>
            </a:endParaRPr>
          </a:p>
        </p:txBody>
      </p:sp>
      <p:pic>
        <p:nvPicPr>
          <p:cNvPr id="4" name="Picture 3" descr="C:\Users\пользователь\AppData\Local\Microsoft\Windows\Temporary Internet Files\Content.IE5\QFR5FQVL\MP900178821[1].jpg"/>
          <p:cNvPicPr>
            <a:picLocks noChangeAspect="1" noChangeArrowheads="1"/>
          </p:cNvPicPr>
          <p:nvPr/>
        </p:nvPicPr>
        <p:blipFill>
          <a:blip r:embed="rId2" cstate="print"/>
          <a:srcRect/>
          <a:stretch>
            <a:fillRect/>
          </a:stretch>
        </p:blipFill>
        <p:spPr bwMode="auto">
          <a:xfrm>
            <a:off x="6711696" y="1895454"/>
            <a:ext cx="2432304" cy="4962546"/>
          </a:xfrm>
          <a:prstGeom prst="rect">
            <a:avLst/>
          </a:prstGeom>
          <a:noFill/>
          <a:ln w="38100">
            <a:solidFill>
              <a:srgbClr val="FF0000"/>
            </a:solid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60" name="WordArt 4"/>
          <p:cNvSpPr>
            <a:spLocks noChangeArrowheads="1" noChangeShapeType="1" noTextEdit="1"/>
          </p:cNvSpPr>
          <p:nvPr/>
        </p:nvSpPr>
        <p:spPr bwMode="auto">
          <a:xfrm rot="1253154">
            <a:off x="747713" y="-349250"/>
            <a:ext cx="5111750" cy="3744913"/>
          </a:xfrm>
          <a:prstGeom prst="rect">
            <a:avLst/>
          </a:prstGeom>
        </p:spPr>
        <p:txBody>
          <a:bodyPr wrap="none" fromWordArt="1">
            <a:prstTxWarp prst="textSlantUp">
              <a:avLst>
                <a:gd name="adj" fmla="val 51324"/>
              </a:avLst>
            </a:prstTxWarp>
          </a:bodyPr>
          <a:lstStyle/>
          <a:p>
            <a:pPr algn="ctr"/>
            <a:r>
              <a:rPr lang="ru-RU" sz="2000" kern="10">
                <a:ln w="9525">
                  <a:solidFill>
                    <a:srgbClr val="800080"/>
                  </a:solidFill>
                  <a:round/>
                  <a:headEnd/>
                  <a:tailEnd/>
                </a:ln>
                <a:solidFill>
                  <a:srgbClr val="800080"/>
                </a:solidFill>
                <a:latin typeface="Arial"/>
                <a:cs typeface="Arial"/>
              </a:rPr>
              <a:t>Твоё имя - сигарета. Ты красива, ты сильна.</a:t>
            </a:r>
          </a:p>
          <a:p>
            <a:pPr algn="ctr"/>
            <a:r>
              <a:rPr lang="ru-RU" sz="2000" kern="10">
                <a:ln w="9525">
                  <a:solidFill>
                    <a:srgbClr val="800080"/>
                  </a:solidFill>
                  <a:round/>
                  <a:headEnd/>
                  <a:tailEnd/>
                </a:ln>
                <a:solidFill>
                  <a:srgbClr val="800080"/>
                </a:solidFill>
                <a:latin typeface="Arial"/>
                <a:cs typeface="Arial"/>
              </a:rPr>
              <a:t>Ты знакома с целым светом, очень многим ты нужна.</a:t>
            </a:r>
          </a:p>
          <a:p>
            <a:pPr algn="ctr"/>
            <a:r>
              <a:rPr lang="ru-RU" sz="2000" kern="10">
                <a:ln w="9525">
                  <a:solidFill>
                    <a:srgbClr val="800080"/>
                  </a:solidFill>
                  <a:round/>
                  <a:headEnd/>
                  <a:tailEnd/>
                </a:ln>
                <a:solidFill>
                  <a:srgbClr val="800080"/>
                </a:solidFill>
                <a:latin typeface="Arial"/>
                <a:cs typeface="Arial"/>
              </a:rPr>
              <a:t>Мозг и сердце ты дурманишь, молодым и старикам,</a:t>
            </a:r>
          </a:p>
          <a:p>
            <a:pPr algn="ctr"/>
            <a:r>
              <a:rPr lang="ru-RU" sz="2000" kern="10">
                <a:ln w="9525">
                  <a:solidFill>
                    <a:srgbClr val="800080"/>
                  </a:solidFill>
                  <a:round/>
                  <a:headEnd/>
                  <a:tailEnd/>
                </a:ln>
                <a:solidFill>
                  <a:srgbClr val="800080"/>
                </a:solidFill>
                <a:latin typeface="Arial"/>
                <a:cs typeface="Arial"/>
              </a:rPr>
              <a:t>Независимо от знаний, скажем прямо, слабакам.</a:t>
            </a:r>
          </a:p>
        </p:txBody>
      </p:sp>
      <p:sp>
        <p:nvSpPr>
          <p:cNvPr id="121861" name="WordArt 5"/>
          <p:cNvSpPr>
            <a:spLocks noChangeArrowheads="1" noChangeShapeType="1" noTextEdit="1"/>
          </p:cNvSpPr>
          <p:nvPr/>
        </p:nvSpPr>
        <p:spPr bwMode="auto">
          <a:xfrm rot="702373">
            <a:off x="468313" y="2420938"/>
            <a:ext cx="5616575" cy="2306637"/>
          </a:xfrm>
          <a:prstGeom prst="rect">
            <a:avLst/>
          </a:prstGeom>
        </p:spPr>
        <p:txBody>
          <a:bodyPr wrap="none" fromWordArt="1">
            <a:prstTxWarp prst="textSlantUp">
              <a:avLst>
                <a:gd name="adj" fmla="val 50060"/>
              </a:avLst>
            </a:prstTxWarp>
          </a:bodyPr>
          <a:lstStyle/>
          <a:p>
            <a:pPr algn="ctr"/>
            <a:r>
              <a:rPr lang="ru-RU" sz="2000" kern="10">
                <a:ln w="9525">
                  <a:solidFill>
                    <a:srgbClr val="800080"/>
                  </a:solidFill>
                  <a:round/>
                  <a:headEnd/>
                  <a:tailEnd/>
                </a:ln>
                <a:solidFill>
                  <a:srgbClr val="800080"/>
                </a:solidFill>
                <a:latin typeface="Arial"/>
                <a:cs typeface="Arial"/>
              </a:rPr>
              <a:t>Запомни: человек не слаб, рождён свободным, он не раб!</a:t>
            </a:r>
          </a:p>
          <a:p>
            <a:pPr algn="ctr"/>
            <a:r>
              <a:rPr lang="ru-RU" sz="2000" kern="10">
                <a:ln w="9525">
                  <a:solidFill>
                    <a:srgbClr val="800080"/>
                  </a:solidFill>
                  <a:round/>
                  <a:headEnd/>
                  <a:tailEnd/>
                </a:ln>
                <a:solidFill>
                  <a:srgbClr val="800080"/>
                </a:solidFill>
                <a:latin typeface="Arial"/>
                <a:cs typeface="Arial"/>
              </a:rPr>
              <a:t>Сегодня вечером, как ляжешь спать ты должен так себе сказать:</a:t>
            </a:r>
          </a:p>
        </p:txBody>
      </p:sp>
      <p:sp>
        <p:nvSpPr>
          <p:cNvPr id="121862" name="WordArt 6"/>
          <p:cNvSpPr>
            <a:spLocks noChangeArrowheads="1" noChangeShapeType="1" noTextEdit="1"/>
          </p:cNvSpPr>
          <p:nvPr/>
        </p:nvSpPr>
        <p:spPr bwMode="auto">
          <a:xfrm>
            <a:off x="395288" y="3933825"/>
            <a:ext cx="8566150" cy="2498725"/>
          </a:xfrm>
          <a:prstGeom prst="rect">
            <a:avLst/>
          </a:prstGeom>
        </p:spPr>
        <p:txBody>
          <a:bodyPr wrap="none" fromWordArt="1">
            <a:prstTxWarp prst="textSlantUp">
              <a:avLst>
                <a:gd name="adj" fmla="val 55556"/>
              </a:avLst>
            </a:prstTxWarp>
          </a:bodyPr>
          <a:lstStyle/>
          <a:p>
            <a:pPr algn="ctr"/>
            <a:r>
              <a:rPr lang="ru-RU" sz="2400" b="1" i="1" kern="10">
                <a:ln w="3175">
                  <a:solidFill>
                    <a:srgbClr val="FF99CC"/>
                  </a:solidFill>
                  <a:round/>
                  <a:headEnd/>
                  <a:tailEnd/>
                </a:ln>
                <a:solidFill>
                  <a:srgbClr val="FF0000"/>
                </a:solidFill>
                <a:latin typeface="Arial"/>
                <a:cs typeface="Arial"/>
              </a:rPr>
              <a:t>" Я выбрал сам себе дорогу к свету и, презирая сигарету,</a:t>
            </a:r>
          </a:p>
          <a:p>
            <a:pPr algn="ctr"/>
            <a:r>
              <a:rPr lang="ru-RU" sz="2400" b="1" i="1" kern="10">
                <a:ln w="3175">
                  <a:solidFill>
                    <a:srgbClr val="FF99CC"/>
                  </a:solidFill>
                  <a:round/>
                  <a:headEnd/>
                  <a:tailEnd/>
                </a:ln>
                <a:solidFill>
                  <a:srgbClr val="FF0000"/>
                </a:solidFill>
                <a:latin typeface="Arial"/>
                <a:cs typeface="Arial"/>
              </a:rPr>
              <a:t>Не стану ни за что курить. Я - человек! Я должен жить!"</a:t>
            </a:r>
          </a:p>
        </p:txBody>
      </p:sp>
      <p:pic>
        <p:nvPicPr>
          <p:cNvPr id="121866" name="Picture 10" descr="j0255461"/>
          <p:cNvPicPr>
            <a:picLocks noChangeAspect="1" noChangeArrowheads="1"/>
          </p:cNvPicPr>
          <p:nvPr/>
        </p:nvPicPr>
        <p:blipFill>
          <a:blip r:embed="rId2" cstate="print"/>
          <a:srcRect/>
          <a:stretch>
            <a:fillRect/>
          </a:stretch>
        </p:blipFill>
        <p:spPr bwMode="auto">
          <a:xfrm>
            <a:off x="6443663" y="333375"/>
            <a:ext cx="2389187" cy="3657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121860"/>
                                        </p:tgtEl>
                                        <p:attrNameLst>
                                          <p:attrName>style.visibility</p:attrName>
                                        </p:attrNameLst>
                                      </p:cBhvr>
                                      <p:to>
                                        <p:strVal val="visible"/>
                                      </p:to>
                                    </p:set>
                                    <p:anim calcmode="lin" valueType="num">
                                      <p:cBhvr>
                                        <p:cTn id="7" dur="500" decel="50000" fill="hold">
                                          <p:stCondLst>
                                            <p:cond delay="0"/>
                                          </p:stCondLst>
                                        </p:cTn>
                                        <p:tgtEl>
                                          <p:spTgt spid="12186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2186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21860"/>
                                        </p:tgtEl>
                                        <p:attrNameLst>
                                          <p:attrName>ppt_w</p:attrName>
                                        </p:attrNameLst>
                                      </p:cBhvr>
                                      <p:tavLst>
                                        <p:tav tm="0">
                                          <p:val>
                                            <p:strVal val="#ppt_w*.05"/>
                                          </p:val>
                                        </p:tav>
                                        <p:tav tm="100000">
                                          <p:val>
                                            <p:strVal val="#ppt_w"/>
                                          </p:val>
                                        </p:tav>
                                      </p:tavLst>
                                    </p:anim>
                                    <p:anim calcmode="lin" valueType="num">
                                      <p:cBhvr>
                                        <p:cTn id="10" dur="1000" fill="hold"/>
                                        <p:tgtEl>
                                          <p:spTgt spid="12186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2186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2186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2186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21860"/>
                                        </p:tgtEl>
                                      </p:cBhvr>
                                    </p:animEffect>
                                  </p:childTnLst>
                                </p:cTn>
                              </p:par>
                            </p:childTnLst>
                          </p:cTn>
                        </p:par>
                        <p:par>
                          <p:cTn id="15" fill="hold" nodeType="afterGroup">
                            <p:stCondLst>
                              <p:cond delay="1000"/>
                            </p:stCondLst>
                            <p:childTnLst>
                              <p:par>
                                <p:cTn id="16" presetID="25" presetClass="entr" presetSubtype="0" fill="hold" grpId="0" nodeType="afterEffect">
                                  <p:stCondLst>
                                    <p:cond delay="0"/>
                                  </p:stCondLst>
                                  <p:childTnLst>
                                    <p:set>
                                      <p:cBhvr>
                                        <p:cTn id="17" dur="1" fill="hold">
                                          <p:stCondLst>
                                            <p:cond delay="0"/>
                                          </p:stCondLst>
                                        </p:cTn>
                                        <p:tgtEl>
                                          <p:spTgt spid="121861"/>
                                        </p:tgtEl>
                                        <p:attrNameLst>
                                          <p:attrName>style.visibility</p:attrName>
                                        </p:attrNameLst>
                                      </p:cBhvr>
                                      <p:to>
                                        <p:strVal val="visible"/>
                                      </p:to>
                                    </p:set>
                                    <p:anim calcmode="lin" valueType="num">
                                      <p:cBhvr>
                                        <p:cTn id="18" dur="500" decel="50000" fill="hold">
                                          <p:stCondLst>
                                            <p:cond delay="0"/>
                                          </p:stCondLst>
                                        </p:cTn>
                                        <p:tgtEl>
                                          <p:spTgt spid="121861"/>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121861"/>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121861"/>
                                        </p:tgtEl>
                                        <p:attrNameLst>
                                          <p:attrName>ppt_w</p:attrName>
                                        </p:attrNameLst>
                                      </p:cBhvr>
                                      <p:tavLst>
                                        <p:tav tm="0">
                                          <p:val>
                                            <p:strVal val="#ppt_w*.05"/>
                                          </p:val>
                                        </p:tav>
                                        <p:tav tm="100000">
                                          <p:val>
                                            <p:strVal val="#ppt_w"/>
                                          </p:val>
                                        </p:tav>
                                      </p:tavLst>
                                    </p:anim>
                                    <p:anim calcmode="lin" valueType="num">
                                      <p:cBhvr>
                                        <p:cTn id="21" dur="1000" fill="hold"/>
                                        <p:tgtEl>
                                          <p:spTgt spid="121861"/>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121861"/>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121861"/>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121861"/>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121861"/>
                                        </p:tgtEl>
                                      </p:cBhvr>
                                    </p:animEffect>
                                  </p:childTnLst>
                                </p:cTn>
                              </p:par>
                            </p:childTnLst>
                          </p:cTn>
                        </p:par>
                        <p:par>
                          <p:cTn id="26" fill="hold" nodeType="afterGroup">
                            <p:stCondLst>
                              <p:cond delay="2000"/>
                            </p:stCondLst>
                            <p:childTnLst>
                              <p:par>
                                <p:cTn id="27" presetID="19" presetClass="entr" presetSubtype="10" fill="hold" grpId="0" nodeType="afterEffect">
                                  <p:stCondLst>
                                    <p:cond delay="0"/>
                                  </p:stCondLst>
                                  <p:childTnLst>
                                    <p:set>
                                      <p:cBhvr>
                                        <p:cTn id="28" dur="1" fill="hold">
                                          <p:stCondLst>
                                            <p:cond delay="0"/>
                                          </p:stCondLst>
                                        </p:cTn>
                                        <p:tgtEl>
                                          <p:spTgt spid="121862"/>
                                        </p:tgtEl>
                                        <p:attrNameLst>
                                          <p:attrName>style.visibility</p:attrName>
                                        </p:attrNameLst>
                                      </p:cBhvr>
                                      <p:to>
                                        <p:strVal val="visible"/>
                                      </p:to>
                                    </p:set>
                                    <p:anim calcmode="lin" valueType="num">
                                      <p:cBhvr>
                                        <p:cTn id="29" dur="5000" fill="hold"/>
                                        <p:tgtEl>
                                          <p:spTgt spid="121862"/>
                                        </p:tgtEl>
                                        <p:attrNameLst>
                                          <p:attrName>ppt_w</p:attrName>
                                        </p:attrNameLst>
                                      </p:cBhvr>
                                      <p:tavLst>
                                        <p:tav tm="0" fmla="#ppt_w*sin(2.5*pi*$)">
                                          <p:val>
                                            <p:fltVal val="0"/>
                                          </p:val>
                                        </p:tav>
                                        <p:tav tm="100000">
                                          <p:val>
                                            <p:fltVal val="1"/>
                                          </p:val>
                                        </p:tav>
                                      </p:tavLst>
                                    </p:anim>
                                    <p:anim calcmode="lin" valueType="num">
                                      <p:cBhvr>
                                        <p:cTn id="30" dur="5000" fill="hold"/>
                                        <p:tgtEl>
                                          <p:spTgt spid="121862"/>
                                        </p:tgtEl>
                                        <p:attrNameLst>
                                          <p:attrName>ppt_h</p:attrName>
                                        </p:attrNameLst>
                                      </p:cBhvr>
                                      <p:tavLst>
                                        <p:tav tm="0">
                                          <p:val>
                                            <p:strVal val="#ppt_h"/>
                                          </p:val>
                                        </p:tav>
                                        <p:tav tm="100000">
                                          <p:val>
                                            <p:strVal val="#ppt_h"/>
                                          </p:val>
                                        </p:tav>
                                      </p:tavLst>
                                    </p:anim>
                                  </p:childTnLst>
                                </p:cTn>
                              </p:par>
                              <p:par>
                                <p:cTn id="31" presetID="19" presetClass="entr" presetSubtype="10" fill="hold" nodeType="withEffect">
                                  <p:stCondLst>
                                    <p:cond delay="0"/>
                                  </p:stCondLst>
                                  <p:childTnLst>
                                    <p:set>
                                      <p:cBhvr>
                                        <p:cTn id="32" dur="1" fill="hold">
                                          <p:stCondLst>
                                            <p:cond delay="0"/>
                                          </p:stCondLst>
                                        </p:cTn>
                                        <p:tgtEl>
                                          <p:spTgt spid="121866"/>
                                        </p:tgtEl>
                                        <p:attrNameLst>
                                          <p:attrName>style.visibility</p:attrName>
                                        </p:attrNameLst>
                                      </p:cBhvr>
                                      <p:to>
                                        <p:strVal val="visible"/>
                                      </p:to>
                                    </p:set>
                                    <p:anim calcmode="lin" valueType="num">
                                      <p:cBhvr>
                                        <p:cTn id="33" dur="5000" fill="hold"/>
                                        <p:tgtEl>
                                          <p:spTgt spid="121866"/>
                                        </p:tgtEl>
                                        <p:attrNameLst>
                                          <p:attrName>ppt_w</p:attrName>
                                        </p:attrNameLst>
                                      </p:cBhvr>
                                      <p:tavLst>
                                        <p:tav tm="0" fmla="#ppt_w*sin(2.5*pi*$)">
                                          <p:val>
                                            <p:fltVal val="0"/>
                                          </p:val>
                                        </p:tav>
                                        <p:tav tm="100000">
                                          <p:val>
                                            <p:fltVal val="1"/>
                                          </p:val>
                                        </p:tav>
                                      </p:tavLst>
                                    </p:anim>
                                    <p:anim calcmode="lin" valueType="num">
                                      <p:cBhvr>
                                        <p:cTn id="34" dur="5000" fill="hold"/>
                                        <p:tgtEl>
                                          <p:spTgt spid="12186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60" grpId="0" animBg="1"/>
      <p:bldP spid="121861" grpId="0" animBg="1"/>
      <p:bldP spid="12186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3" name="Text Box 7"/>
          <p:cNvSpPr txBox="1">
            <a:spLocks noChangeArrowheads="1"/>
          </p:cNvSpPr>
          <p:nvPr/>
        </p:nvSpPr>
        <p:spPr bwMode="auto">
          <a:xfrm>
            <a:off x="971550" y="1484313"/>
            <a:ext cx="8172450" cy="30469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defRPr/>
            </a:pPr>
            <a:r>
              <a:rPr lang="ru-RU" sz="3200" b="1" dirty="0">
                <a:solidFill>
                  <a:srgbClr val="CCFFCC"/>
                </a:solidFill>
              </a:rPr>
              <a:t>                                                 </a:t>
            </a:r>
            <a:r>
              <a:rPr lang="ru-RU" sz="3200" b="1" dirty="0" smtClean="0">
                <a:solidFill>
                  <a:srgbClr val="660066"/>
                </a:solidFill>
                <a:effectLst>
                  <a:outerShdw blurRad="38100" dist="38100" dir="2700000" algn="tl">
                    <a:srgbClr val="000000"/>
                  </a:outerShdw>
                </a:effectLst>
              </a:rPr>
              <a:t>«</a:t>
            </a:r>
            <a:r>
              <a:rPr lang="ru-RU" sz="3200" b="1" i="1" dirty="0" smtClean="0">
                <a:solidFill>
                  <a:srgbClr val="99FF33"/>
                </a:solidFill>
                <a:effectLst>
                  <a:outerShdw blurRad="38100" dist="38100" dir="2700000" algn="tl">
                    <a:srgbClr val="000000"/>
                  </a:outerShdw>
                </a:effectLst>
              </a:rPr>
              <a:t>Здоровье </a:t>
            </a:r>
            <a:r>
              <a:rPr lang="ru-RU" sz="3200" b="1" i="1" dirty="0">
                <a:solidFill>
                  <a:srgbClr val="660066"/>
                </a:solidFill>
                <a:effectLst>
                  <a:outerShdw blurRad="38100" dist="38100" dir="2700000" algn="tl">
                    <a:srgbClr val="000000"/>
                  </a:outerShdw>
                </a:effectLst>
              </a:rPr>
              <a:t>- это состояние полного</a:t>
            </a:r>
            <a:endParaRPr lang="ru-RU" sz="800" b="1" i="1" dirty="0">
              <a:solidFill>
                <a:srgbClr val="660066"/>
              </a:solidFill>
              <a:effectLst>
                <a:outerShdw blurRad="38100" dist="38100" dir="2700000" algn="tl">
                  <a:srgbClr val="000000"/>
                </a:outerShdw>
              </a:effectLst>
            </a:endParaRPr>
          </a:p>
          <a:p>
            <a:pPr algn="ctr">
              <a:defRPr/>
            </a:pPr>
            <a:r>
              <a:rPr lang="ru-RU" sz="3200" b="1" i="1" dirty="0">
                <a:solidFill>
                  <a:srgbClr val="660066"/>
                </a:solidFill>
                <a:effectLst>
                  <a:outerShdw blurRad="38100" dist="38100" dir="2700000" algn="tl">
                    <a:srgbClr val="000000"/>
                  </a:outerShdw>
                </a:effectLst>
              </a:rPr>
              <a:t> физического, психического и </a:t>
            </a:r>
          </a:p>
          <a:p>
            <a:pPr algn="ctr">
              <a:defRPr/>
            </a:pPr>
            <a:r>
              <a:rPr lang="ru-RU" sz="3200" b="1" i="1" dirty="0">
                <a:solidFill>
                  <a:srgbClr val="660066"/>
                </a:solidFill>
                <a:effectLst>
                  <a:outerShdw blurRad="38100" dist="38100" dir="2700000" algn="tl">
                    <a:srgbClr val="000000"/>
                  </a:outerShdw>
                </a:effectLst>
              </a:rPr>
              <a:t>социального благополучия, а не просто отсутствие болезней или физических дефектов»</a:t>
            </a:r>
          </a:p>
        </p:txBody>
      </p:sp>
      <p:pic>
        <p:nvPicPr>
          <p:cNvPr id="80913" name="Picture 17" descr="MCj02307430000[1]"/>
          <p:cNvPicPr>
            <a:picLocks noChangeAspect="1" noChangeArrowheads="1"/>
          </p:cNvPicPr>
          <p:nvPr/>
        </p:nvPicPr>
        <p:blipFill>
          <a:blip r:embed="rId2" cstate="print"/>
          <a:srcRect/>
          <a:stretch>
            <a:fillRect/>
          </a:stretch>
        </p:blipFill>
        <p:spPr bwMode="auto">
          <a:xfrm>
            <a:off x="0" y="3389313"/>
            <a:ext cx="2549525" cy="3468687"/>
          </a:xfrm>
          <a:prstGeom prst="rect">
            <a:avLst/>
          </a:prstGeom>
          <a:noFill/>
          <a:ln w="9525">
            <a:noFill/>
            <a:miter lim="800000"/>
            <a:headEnd/>
            <a:tailEnd/>
          </a:ln>
        </p:spPr>
      </p:pic>
      <p:sp>
        <p:nvSpPr>
          <p:cNvPr id="80924" name="Text Box 28"/>
          <p:cNvSpPr txBox="1">
            <a:spLocks noChangeArrowheads="1"/>
          </p:cNvSpPr>
          <p:nvPr/>
        </p:nvSpPr>
        <p:spPr bwMode="auto">
          <a:xfrm>
            <a:off x="0" y="549275"/>
            <a:ext cx="8243888" cy="974725"/>
          </a:xfrm>
          <a:prstGeom prst="rect">
            <a:avLst/>
          </a:prstGeom>
          <a:noFill/>
          <a:ln w="9525">
            <a:noFill/>
            <a:miter lim="800000"/>
            <a:headEnd/>
            <a:tailEnd/>
          </a:ln>
          <a:effectLst/>
        </p:spPr>
        <p:txBody>
          <a:bodyPr tIns="0" bIns="0">
            <a:spAutoFit/>
          </a:bodyPr>
          <a:lstStyle/>
          <a:p>
            <a:pPr algn="ctr"/>
            <a:r>
              <a:rPr lang="ru-RU" sz="3200" b="1">
                <a:solidFill>
                  <a:srgbClr val="660066"/>
                </a:solidFill>
              </a:rPr>
              <a:t>Согласно</a:t>
            </a:r>
            <a:r>
              <a:rPr lang="ru-RU" b="1">
                <a:solidFill>
                  <a:srgbClr val="660066"/>
                </a:solidFill>
              </a:rPr>
              <a:t>  </a:t>
            </a:r>
            <a:r>
              <a:rPr lang="ru-RU" sz="3200" b="1">
                <a:solidFill>
                  <a:srgbClr val="660066"/>
                </a:solidFill>
              </a:rPr>
              <a:t>определению Всемирной организации здравоохранения,</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80924"/>
                                        </p:tgtEl>
                                        <p:attrNameLst>
                                          <p:attrName>style.visibility</p:attrName>
                                        </p:attrNameLst>
                                      </p:cBhvr>
                                      <p:to>
                                        <p:strVal val="visible"/>
                                      </p:to>
                                    </p:set>
                                    <p:anim calcmode="lin" valueType="num">
                                      <p:cBhvr>
                                        <p:cTn id="7" dur="1000" fill="hold"/>
                                        <p:tgtEl>
                                          <p:spTgt spid="80924"/>
                                        </p:tgtEl>
                                        <p:attrNameLst>
                                          <p:attrName>ppt_w</p:attrName>
                                        </p:attrNameLst>
                                      </p:cBhvr>
                                      <p:tavLst>
                                        <p:tav tm="0">
                                          <p:val>
                                            <p:fltVal val="0"/>
                                          </p:val>
                                        </p:tav>
                                        <p:tav tm="100000">
                                          <p:val>
                                            <p:strVal val="#ppt_w"/>
                                          </p:val>
                                        </p:tav>
                                      </p:tavLst>
                                    </p:anim>
                                    <p:anim calcmode="lin" valueType="num">
                                      <p:cBhvr>
                                        <p:cTn id="8" dur="1000" fill="hold"/>
                                        <p:tgtEl>
                                          <p:spTgt spid="80924"/>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1000"/>
                            </p:stCondLst>
                            <p:childTnLst>
                              <p:par>
                                <p:cTn id="10" presetID="55" presetClass="entr" presetSubtype="0" fill="hold" grpId="0" nodeType="afterEffect">
                                  <p:stCondLst>
                                    <p:cond delay="0"/>
                                  </p:stCondLst>
                                  <p:childTnLst>
                                    <p:set>
                                      <p:cBhvr>
                                        <p:cTn id="11" dur="1" fill="hold">
                                          <p:stCondLst>
                                            <p:cond delay="0"/>
                                          </p:stCondLst>
                                        </p:cTn>
                                        <p:tgtEl>
                                          <p:spTgt spid="80903"/>
                                        </p:tgtEl>
                                        <p:attrNameLst>
                                          <p:attrName>style.visibility</p:attrName>
                                        </p:attrNameLst>
                                      </p:cBhvr>
                                      <p:to>
                                        <p:strVal val="visible"/>
                                      </p:to>
                                    </p:set>
                                    <p:anim calcmode="lin" valueType="num">
                                      <p:cBhvr>
                                        <p:cTn id="12" dur="2000" fill="hold"/>
                                        <p:tgtEl>
                                          <p:spTgt spid="80903"/>
                                        </p:tgtEl>
                                        <p:attrNameLst>
                                          <p:attrName>ppt_w</p:attrName>
                                        </p:attrNameLst>
                                      </p:cBhvr>
                                      <p:tavLst>
                                        <p:tav tm="0">
                                          <p:val>
                                            <p:strVal val="#ppt_w*0.70"/>
                                          </p:val>
                                        </p:tav>
                                        <p:tav tm="100000">
                                          <p:val>
                                            <p:strVal val="#ppt_w"/>
                                          </p:val>
                                        </p:tav>
                                      </p:tavLst>
                                    </p:anim>
                                    <p:anim calcmode="lin" valueType="num">
                                      <p:cBhvr>
                                        <p:cTn id="13" dur="2000" fill="hold"/>
                                        <p:tgtEl>
                                          <p:spTgt spid="80903"/>
                                        </p:tgtEl>
                                        <p:attrNameLst>
                                          <p:attrName>ppt_h</p:attrName>
                                        </p:attrNameLst>
                                      </p:cBhvr>
                                      <p:tavLst>
                                        <p:tav tm="0">
                                          <p:val>
                                            <p:strVal val="#ppt_h"/>
                                          </p:val>
                                        </p:tav>
                                        <p:tav tm="100000">
                                          <p:val>
                                            <p:strVal val="#ppt_h"/>
                                          </p:val>
                                        </p:tav>
                                      </p:tavLst>
                                    </p:anim>
                                    <p:animEffect transition="in" filter="fade">
                                      <p:cBhvr>
                                        <p:cTn id="14" dur="2000"/>
                                        <p:tgtEl>
                                          <p:spTgt spid="80903"/>
                                        </p:tgtEl>
                                      </p:cBhvr>
                                    </p:animEffect>
                                  </p:childTnLst>
                                </p:cTn>
                              </p:par>
                              <p:par>
                                <p:cTn id="15" presetID="55" presetClass="entr" presetSubtype="0" fill="hold" nodeType="withEffect">
                                  <p:stCondLst>
                                    <p:cond delay="0"/>
                                  </p:stCondLst>
                                  <p:childTnLst>
                                    <p:set>
                                      <p:cBhvr>
                                        <p:cTn id="16" dur="1" fill="hold">
                                          <p:stCondLst>
                                            <p:cond delay="0"/>
                                          </p:stCondLst>
                                        </p:cTn>
                                        <p:tgtEl>
                                          <p:spTgt spid="80913"/>
                                        </p:tgtEl>
                                        <p:attrNameLst>
                                          <p:attrName>style.visibility</p:attrName>
                                        </p:attrNameLst>
                                      </p:cBhvr>
                                      <p:to>
                                        <p:strVal val="visible"/>
                                      </p:to>
                                    </p:set>
                                    <p:anim calcmode="lin" valueType="num">
                                      <p:cBhvr>
                                        <p:cTn id="17" dur="2000" fill="hold"/>
                                        <p:tgtEl>
                                          <p:spTgt spid="80913"/>
                                        </p:tgtEl>
                                        <p:attrNameLst>
                                          <p:attrName>ppt_w</p:attrName>
                                        </p:attrNameLst>
                                      </p:cBhvr>
                                      <p:tavLst>
                                        <p:tav tm="0">
                                          <p:val>
                                            <p:strVal val="#ppt_w*0.70"/>
                                          </p:val>
                                        </p:tav>
                                        <p:tav tm="100000">
                                          <p:val>
                                            <p:strVal val="#ppt_w"/>
                                          </p:val>
                                        </p:tav>
                                      </p:tavLst>
                                    </p:anim>
                                    <p:anim calcmode="lin" valueType="num">
                                      <p:cBhvr>
                                        <p:cTn id="18" dur="2000" fill="hold"/>
                                        <p:tgtEl>
                                          <p:spTgt spid="80913"/>
                                        </p:tgtEl>
                                        <p:attrNameLst>
                                          <p:attrName>ppt_h</p:attrName>
                                        </p:attrNameLst>
                                      </p:cBhvr>
                                      <p:tavLst>
                                        <p:tav tm="0">
                                          <p:val>
                                            <p:strVal val="#ppt_h"/>
                                          </p:val>
                                        </p:tav>
                                        <p:tav tm="100000">
                                          <p:val>
                                            <p:strVal val="#ppt_h"/>
                                          </p:val>
                                        </p:tav>
                                      </p:tavLst>
                                    </p:anim>
                                    <p:animEffect transition="in" filter="fade">
                                      <p:cBhvr>
                                        <p:cTn id="19" dur="2000"/>
                                        <p:tgtEl>
                                          <p:spTgt spid="809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03" grpId="0"/>
      <p:bldP spid="809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Text Box 4"/>
          <p:cNvSpPr txBox="1">
            <a:spLocks noChangeArrowheads="1"/>
          </p:cNvSpPr>
          <p:nvPr/>
        </p:nvSpPr>
        <p:spPr bwMode="auto">
          <a:xfrm>
            <a:off x="179388" y="609600"/>
            <a:ext cx="8569325" cy="1552575"/>
          </a:xfrm>
          <a:prstGeom prst="rect">
            <a:avLst/>
          </a:prstGeom>
          <a:noFill/>
          <a:ln w="9525">
            <a:noFill/>
            <a:miter lim="800000"/>
            <a:headEnd/>
            <a:tailEnd/>
          </a:ln>
          <a:effectLst/>
        </p:spPr>
        <p:txBody>
          <a:bodyPr>
            <a:spAutoFit/>
          </a:bodyPr>
          <a:lstStyle/>
          <a:p>
            <a:pPr>
              <a:spcBef>
                <a:spcPct val="50000"/>
              </a:spcBef>
            </a:pPr>
            <a:r>
              <a:rPr lang="ru-RU" sz="2400">
                <a:solidFill>
                  <a:srgbClr val="660066"/>
                </a:solidFill>
              </a:rPr>
              <a:t>К факторам риска, способствующим развитию болезней, относятся различные воздействия агрессивной среды. Особое место среди них занимают так называемые «дурные привычки» и склонности. Одной из них является:</a:t>
            </a:r>
          </a:p>
        </p:txBody>
      </p:sp>
      <p:sp>
        <p:nvSpPr>
          <p:cNvPr id="12291" name="Text Box 9"/>
          <p:cNvSpPr txBox="1">
            <a:spLocks noChangeArrowheads="1"/>
          </p:cNvSpPr>
          <p:nvPr/>
        </p:nvSpPr>
        <p:spPr bwMode="auto">
          <a:xfrm>
            <a:off x="5559425" y="5316538"/>
            <a:ext cx="3260725" cy="366712"/>
          </a:xfrm>
          <a:prstGeom prst="rect">
            <a:avLst/>
          </a:prstGeom>
          <a:noFill/>
          <a:ln w="9525">
            <a:noFill/>
            <a:miter lim="800000"/>
            <a:headEnd/>
            <a:tailEnd/>
          </a:ln>
          <a:effectLst/>
        </p:spPr>
        <p:txBody>
          <a:bodyPr>
            <a:spAutoFit/>
          </a:bodyPr>
          <a:lstStyle/>
          <a:p>
            <a:endParaRPr lang="ru-RU"/>
          </a:p>
        </p:txBody>
      </p:sp>
      <p:sp>
        <p:nvSpPr>
          <p:cNvPr id="12292" name="Text Box 12"/>
          <p:cNvSpPr txBox="1">
            <a:spLocks noChangeArrowheads="1"/>
          </p:cNvSpPr>
          <p:nvPr/>
        </p:nvSpPr>
        <p:spPr bwMode="auto">
          <a:xfrm>
            <a:off x="900113" y="2492375"/>
            <a:ext cx="1820862" cy="366713"/>
          </a:xfrm>
          <a:prstGeom prst="rect">
            <a:avLst/>
          </a:prstGeom>
          <a:noFill/>
          <a:ln w="9525">
            <a:noFill/>
            <a:miter lim="800000"/>
            <a:headEnd/>
            <a:tailEnd/>
          </a:ln>
          <a:effectLst/>
        </p:spPr>
        <p:txBody>
          <a:bodyPr>
            <a:spAutoFit/>
          </a:bodyPr>
          <a:lstStyle/>
          <a:p>
            <a:endParaRPr lang="ru-RU"/>
          </a:p>
        </p:txBody>
      </p:sp>
      <p:sp>
        <p:nvSpPr>
          <p:cNvPr id="85037" name="WordArt 45"/>
          <p:cNvSpPr>
            <a:spLocks noChangeArrowheads="1" noChangeShapeType="1" noTextEdit="1"/>
          </p:cNvSpPr>
          <p:nvPr/>
        </p:nvSpPr>
        <p:spPr bwMode="auto">
          <a:xfrm rot="-592764">
            <a:off x="623888" y="3787775"/>
            <a:ext cx="4968875" cy="719138"/>
          </a:xfrm>
          <a:prstGeom prst="rect">
            <a:avLst/>
          </a:prstGeom>
        </p:spPr>
        <p:txBody>
          <a:bodyPr wrap="none" fromWordArt="1">
            <a:prstTxWarp prst="textPlain">
              <a:avLst>
                <a:gd name="adj" fmla="val 50000"/>
              </a:avLst>
            </a:prstTxWarp>
          </a:bodyPr>
          <a:lstStyle/>
          <a:p>
            <a:pPr algn="ctr"/>
            <a:r>
              <a:rPr lang="ru-RU" sz="3600" kern="10">
                <a:ln w="9525">
                  <a:solidFill>
                    <a:srgbClr val="00FF00"/>
                  </a:solidFill>
                  <a:round/>
                  <a:headEnd/>
                  <a:tailEnd/>
                </a:ln>
                <a:solidFill>
                  <a:srgbClr val="800080"/>
                </a:solidFill>
                <a:effectLst>
                  <a:outerShdw dist="35921" dir="2700000" algn="ctr" rotWithShape="0">
                    <a:srgbClr val="C0C0C0">
                      <a:alpha val="79999"/>
                    </a:srgbClr>
                  </a:outerShdw>
                </a:effectLst>
                <a:latin typeface="Impact"/>
              </a:rPr>
              <a:t>КУРЕНИЕ</a:t>
            </a:r>
          </a:p>
        </p:txBody>
      </p:sp>
      <p:pic>
        <p:nvPicPr>
          <p:cNvPr id="85039" name="Picture 47" descr="2"/>
          <p:cNvPicPr>
            <a:picLocks noChangeAspect="1" noChangeArrowheads="1"/>
          </p:cNvPicPr>
          <p:nvPr/>
        </p:nvPicPr>
        <p:blipFill>
          <a:blip r:embed="rId2" cstate="print"/>
          <a:srcRect/>
          <a:stretch>
            <a:fillRect/>
          </a:stretch>
        </p:blipFill>
        <p:spPr bwMode="auto">
          <a:xfrm>
            <a:off x="6156325" y="2349500"/>
            <a:ext cx="2808288" cy="43195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4996"/>
                                        </p:tgtEl>
                                        <p:attrNameLst>
                                          <p:attrName>style.visibility</p:attrName>
                                        </p:attrNameLst>
                                      </p:cBhvr>
                                      <p:to>
                                        <p:strVal val="visible"/>
                                      </p:to>
                                    </p:set>
                                    <p:animEffect transition="in" filter="fade">
                                      <p:cBhvr>
                                        <p:cTn id="7" dur="2000"/>
                                        <p:tgtEl>
                                          <p:spTgt spid="84996"/>
                                        </p:tgtEl>
                                      </p:cBhvr>
                                    </p:animEffect>
                                    <p:anim calcmode="lin" valueType="num">
                                      <p:cBhvr>
                                        <p:cTn id="8" dur="2000" fill="hold"/>
                                        <p:tgtEl>
                                          <p:spTgt spid="84996"/>
                                        </p:tgtEl>
                                        <p:attrNameLst>
                                          <p:attrName>ppt_x</p:attrName>
                                        </p:attrNameLst>
                                      </p:cBhvr>
                                      <p:tavLst>
                                        <p:tav tm="0">
                                          <p:val>
                                            <p:strVal val="#ppt_x"/>
                                          </p:val>
                                        </p:tav>
                                        <p:tav tm="100000">
                                          <p:val>
                                            <p:strVal val="#ppt_x"/>
                                          </p:val>
                                        </p:tav>
                                      </p:tavLst>
                                    </p:anim>
                                    <p:anim calcmode="lin" valueType="num">
                                      <p:cBhvr>
                                        <p:cTn id="9" dur="2000" fill="hold"/>
                                        <p:tgtEl>
                                          <p:spTgt spid="84996"/>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2000"/>
                            </p:stCondLst>
                            <p:childTnLst>
                              <p:par>
                                <p:cTn id="11" presetID="35" presetClass="entr" presetSubtype="0" fill="hold" grpId="0" nodeType="afterEffect">
                                  <p:stCondLst>
                                    <p:cond delay="0"/>
                                  </p:stCondLst>
                                  <p:childTnLst>
                                    <p:set>
                                      <p:cBhvr>
                                        <p:cTn id="12" dur="1" fill="hold">
                                          <p:stCondLst>
                                            <p:cond delay="0"/>
                                          </p:stCondLst>
                                        </p:cTn>
                                        <p:tgtEl>
                                          <p:spTgt spid="85037"/>
                                        </p:tgtEl>
                                        <p:attrNameLst>
                                          <p:attrName>style.visibility</p:attrName>
                                        </p:attrNameLst>
                                      </p:cBhvr>
                                      <p:to>
                                        <p:strVal val="visible"/>
                                      </p:to>
                                    </p:set>
                                    <p:animEffect transition="in" filter="fade">
                                      <p:cBhvr>
                                        <p:cTn id="13" dur="2000"/>
                                        <p:tgtEl>
                                          <p:spTgt spid="85037"/>
                                        </p:tgtEl>
                                      </p:cBhvr>
                                    </p:animEffect>
                                    <p:anim calcmode="lin" valueType="num">
                                      <p:cBhvr>
                                        <p:cTn id="14" dur="2000" fill="hold"/>
                                        <p:tgtEl>
                                          <p:spTgt spid="85037"/>
                                        </p:tgtEl>
                                        <p:attrNameLst>
                                          <p:attrName>style.rotation</p:attrName>
                                        </p:attrNameLst>
                                      </p:cBhvr>
                                      <p:tavLst>
                                        <p:tav tm="0">
                                          <p:val>
                                            <p:fltVal val="720"/>
                                          </p:val>
                                        </p:tav>
                                        <p:tav tm="100000">
                                          <p:val>
                                            <p:fltVal val="0"/>
                                          </p:val>
                                        </p:tav>
                                      </p:tavLst>
                                    </p:anim>
                                    <p:anim calcmode="lin" valueType="num">
                                      <p:cBhvr>
                                        <p:cTn id="15" dur="2000" fill="hold"/>
                                        <p:tgtEl>
                                          <p:spTgt spid="85037"/>
                                        </p:tgtEl>
                                        <p:attrNameLst>
                                          <p:attrName>ppt_h</p:attrName>
                                        </p:attrNameLst>
                                      </p:cBhvr>
                                      <p:tavLst>
                                        <p:tav tm="0">
                                          <p:val>
                                            <p:fltVal val="0"/>
                                          </p:val>
                                        </p:tav>
                                        <p:tav tm="100000">
                                          <p:val>
                                            <p:strVal val="#ppt_h"/>
                                          </p:val>
                                        </p:tav>
                                      </p:tavLst>
                                    </p:anim>
                                    <p:anim calcmode="lin" valueType="num">
                                      <p:cBhvr>
                                        <p:cTn id="16" dur="2000" fill="hold"/>
                                        <p:tgtEl>
                                          <p:spTgt spid="85037"/>
                                        </p:tgtEl>
                                        <p:attrNameLst>
                                          <p:attrName>ppt_w</p:attrName>
                                        </p:attrNameLst>
                                      </p:cBhvr>
                                      <p:tavLst>
                                        <p:tav tm="0">
                                          <p:val>
                                            <p:fltVal val="0"/>
                                          </p:val>
                                        </p:tav>
                                        <p:tav tm="100000">
                                          <p:val>
                                            <p:strVal val="#ppt_w"/>
                                          </p:val>
                                        </p:tav>
                                      </p:tavLst>
                                    </p:anim>
                                  </p:childTnLst>
                                </p:cTn>
                              </p:par>
                              <p:par>
                                <p:cTn id="17" presetID="55" presetClass="entr" presetSubtype="0" fill="hold" nodeType="withEffect">
                                  <p:stCondLst>
                                    <p:cond delay="0"/>
                                  </p:stCondLst>
                                  <p:childTnLst>
                                    <p:set>
                                      <p:cBhvr>
                                        <p:cTn id="18" dur="1" fill="hold">
                                          <p:stCondLst>
                                            <p:cond delay="0"/>
                                          </p:stCondLst>
                                        </p:cTn>
                                        <p:tgtEl>
                                          <p:spTgt spid="85039"/>
                                        </p:tgtEl>
                                        <p:attrNameLst>
                                          <p:attrName>style.visibility</p:attrName>
                                        </p:attrNameLst>
                                      </p:cBhvr>
                                      <p:to>
                                        <p:strVal val="visible"/>
                                      </p:to>
                                    </p:set>
                                    <p:anim calcmode="lin" valueType="num">
                                      <p:cBhvr>
                                        <p:cTn id="19" dur="1000" fill="hold"/>
                                        <p:tgtEl>
                                          <p:spTgt spid="85039"/>
                                        </p:tgtEl>
                                        <p:attrNameLst>
                                          <p:attrName>ppt_w</p:attrName>
                                        </p:attrNameLst>
                                      </p:cBhvr>
                                      <p:tavLst>
                                        <p:tav tm="0">
                                          <p:val>
                                            <p:strVal val="#ppt_w*0.70"/>
                                          </p:val>
                                        </p:tav>
                                        <p:tav tm="100000">
                                          <p:val>
                                            <p:strVal val="#ppt_w"/>
                                          </p:val>
                                        </p:tav>
                                      </p:tavLst>
                                    </p:anim>
                                    <p:anim calcmode="lin" valueType="num">
                                      <p:cBhvr>
                                        <p:cTn id="20" dur="1000" fill="hold"/>
                                        <p:tgtEl>
                                          <p:spTgt spid="85039"/>
                                        </p:tgtEl>
                                        <p:attrNameLst>
                                          <p:attrName>ppt_h</p:attrName>
                                        </p:attrNameLst>
                                      </p:cBhvr>
                                      <p:tavLst>
                                        <p:tav tm="0">
                                          <p:val>
                                            <p:strVal val="#ppt_h"/>
                                          </p:val>
                                        </p:tav>
                                        <p:tav tm="100000">
                                          <p:val>
                                            <p:strVal val="#ppt_h"/>
                                          </p:val>
                                        </p:tav>
                                      </p:tavLst>
                                    </p:anim>
                                    <p:animEffect transition="in" filter="fade">
                                      <p:cBhvr>
                                        <p:cTn id="21" dur="1000"/>
                                        <p:tgtEl>
                                          <p:spTgt spid="850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6" grpId="0"/>
      <p:bldP spid="850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3466" y="1055656"/>
            <a:ext cx="8690094" cy="2308324"/>
          </a:xfrm>
          <a:prstGeom prst="rect">
            <a:avLst/>
          </a:prstGeom>
        </p:spPr>
        <p:txBody>
          <a:bodyPr wrap="square">
            <a:spAutoFit/>
          </a:bodyPr>
          <a:lstStyle/>
          <a:p>
            <a:pPr eaLnBrk="1" hangingPunct="1">
              <a:defRPr/>
            </a:pPr>
            <a:r>
              <a:rPr lang="ru-RU" sz="3600" b="1" i="1" dirty="0">
                <a:solidFill>
                  <a:srgbClr val="840E7C"/>
                </a:solidFill>
                <a:effectLst>
                  <a:outerShdw blurRad="38100" dist="38100" dir="2700000" algn="tl">
                    <a:srgbClr val="000000">
                      <a:alpha val="43137"/>
                    </a:srgbClr>
                  </a:outerShdw>
                </a:effectLst>
                <a:latin typeface="Times New Roman" pitchFamily="18" charset="0"/>
                <a:cs typeface="Times New Roman" pitchFamily="18" charset="0"/>
              </a:rPr>
              <a:t>От причин, связанных с курением, ежегодно преждевременно умирает больше людей, чем от ДТП, наркотиков и </a:t>
            </a:r>
            <a:r>
              <a:rPr lang="ru-RU" sz="3600" b="1" i="1" dirty="0" err="1">
                <a:solidFill>
                  <a:srgbClr val="840E7C"/>
                </a:solidFill>
                <a:effectLst>
                  <a:outerShdw blurRad="38100" dist="38100" dir="2700000" algn="tl">
                    <a:srgbClr val="000000">
                      <a:alpha val="43137"/>
                    </a:srgbClr>
                  </a:outerShdw>
                </a:effectLst>
                <a:latin typeface="Times New Roman" pitchFamily="18" charset="0"/>
                <a:cs typeface="Times New Roman" pitchFamily="18" charset="0"/>
              </a:rPr>
              <a:t>СПИДа</a:t>
            </a:r>
            <a:r>
              <a:rPr lang="ru-RU" sz="3600" b="1" i="1" dirty="0">
                <a:solidFill>
                  <a:srgbClr val="840E7C"/>
                </a:solidFill>
                <a:effectLst>
                  <a:outerShdw blurRad="38100" dist="38100" dir="2700000" algn="tl">
                    <a:srgbClr val="000000">
                      <a:alpha val="43137"/>
                    </a:srgbClr>
                  </a:outerShdw>
                </a:effectLst>
                <a:latin typeface="Times New Roman" pitchFamily="18" charset="0"/>
                <a:cs typeface="Times New Roman" pitchFamily="18" charset="0"/>
              </a:rPr>
              <a:t> </a:t>
            </a:r>
          </a:p>
        </p:txBody>
      </p:sp>
      <p:pic>
        <p:nvPicPr>
          <p:cNvPr id="3" name="Picture 5" descr="dfb25908-6f4b-49d3-88da-bce18f38d224"/>
          <p:cNvPicPr>
            <a:picLocks noChangeAspect="1" noChangeArrowheads="1"/>
          </p:cNvPicPr>
          <p:nvPr/>
        </p:nvPicPr>
        <p:blipFill>
          <a:blip r:embed="rId2" cstate="print"/>
          <a:srcRect/>
          <a:stretch>
            <a:fillRect/>
          </a:stretch>
        </p:blipFill>
        <p:spPr bwMode="auto">
          <a:xfrm>
            <a:off x="3403584" y="2990844"/>
            <a:ext cx="5124450" cy="3562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40" name="Rectangle 24"/>
          <p:cNvSpPr>
            <a:spLocks noChangeArrowheads="1"/>
          </p:cNvSpPr>
          <p:nvPr/>
        </p:nvSpPr>
        <p:spPr bwMode="auto">
          <a:xfrm>
            <a:off x="323850" y="1855788"/>
            <a:ext cx="8280400" cy="2528887"/>
          </a:xfrm>
          <a:prstGeom prst="rect">
            <a:avLst/>
          </a:prstGeom>
          <a:noFill/>
          <a:ln w="9525">
            <a:noFill/>
            <a:miter lim="800000"/>
            <a:headEnd/>
            <a:tailEnd/>
          </a:ln>
          <a:effectLst/>
        </p:spPr>
        <p:txBody>
          <a:bodyPr anchor="ctr">
            <a:spAutoFit/>
          </a:bodyPr>
          <a:lstStyle/>
          <a:p>
            <a:pPr algn="ctr"/>
            <a:r>
              <a:rPr lang="ru-RU" dirty="0"/>
              <a:t> </a:t>
            </a:r>
            <a:r>
              <a:rPr lang="ru-RU" sz="3200" b="1" i="1" dirty="0">
                <a:solidFill>
                  <a:srgbClr val="660066"/>
                </a:solidFill>
              </a:rPr>
              <a:t>вид бытовой</a:t>
            </a:r>
            <a:r>
              <a:rPr lang="ru-RU" sz="3200" b="1" i="1" dirty="0"/>
              <a:t> </a:t>
            </a:r>
            <a:r>
              <a:rPr lang="ru-RU" sz="3200" b="1" i="1" dirty="0">
                <a:solidFill>
                  <a:srgbClr val="660066"/>
                </a:solidFill>
              </a:rPr>
              <a:t>наркомании, наиболее </a:t>
            </a:r>
          </a:p>
          <a:p>
            <a:pPr algn="ctr"/>
            <a:endParaRPr lang="ru-RU" sz="3200" b="1" i="1" dirty="0">
              <a:solidFill>
                <a:srgbClr val="660066"/>
              </a:solidFill>
            </a:endParaRPr>
          </a:p>
          <a:p>
            <a:pPr algn="ctr"/>
            <a:r>
              <a:rPr lang="ru-RU" sz="3200" b="1" i="1" dirty="0">
                <a:solidFill>
                  <a:srgbClr val="660066"/>
                </a:solidFill>
              </a:rPr>
              <a:t>распространенная форма которой –</a:t>
            </a:r>
            <a:r>
              <a:rPr lang="ru-RU" sz="3200" b="1" i="1" dirty="0"/>
              <a:t> </a:t>
            </a:r>
          </a:p>
          <a:p>
            <a:pPr algn="ctr"/>
            <a:r>
              <a:rPr lang="ru-RU" sz="3200" b="1" i="1" dirty="0"/>
              <a:t>                                                       </a:t>
            </a:r>
            <a:r>
              <a:rPr lang="ru-RU" sz="3200" b="1" i="1" dirty="0">
                <a:solidFill>
                  <a:srgbClr val="99FF33"/>
                </a:solidFill>
              </a:rPr>
              <a:t>никотинизм </a:t>
            </a:r>
          </a:p>
        </p:txBody>
      </p:sp>
      <p:pic>
        <p:nvPicPr>
          <p:cNvPr id="86050" name="Picture 34" descr="2"/>
          <p:cNvPicPr>
            <a:picLocks noChangeAspect="1" noChangeArrowheads="1"/>
          </p:cNvPicPr>
          <p:nvPr/>
        </p:nvPicPr>
        <p:blipFill>
          <a:blip r:embed="rId2" cstate="print"/>
          <a:srcRect/>
          <a:stretch>
            <a:fillRect/>
          </a:stretch>
        </p:blipFill>
        <p:spPr bwMode="auto">
          <a:xfrm>
            <a:off x="6516688" y="3716338"/>
            <a:ext cx="2160587" cy="2349500"/>
          </a:xfrm>
          <a:prstGeom prst="rect">
            <a:avLst/>
          </a:prstGeom>
          <a:noFill/>
          <a:ln w="9525">
            <a:noFill/>
            <a:miter lim="800000"/>
            <a:headEnd/>
            <a:tailEnd/>
          </a:ln>
        </p:spPr>
      </p:pic>
      <p:sp>
        <p:nvSpPr>
          <p:cNvPr id="86052" name="Rectangle 36"/>
          <p:cNvSpPr>
            <a:spLocks noChangeArrowheads="1"/>
          </p:cNvSpPr>
          <p:nvPr/>
        </p:nvSpPr>
        <p:spPr bwMode="auto">
          <a:xfrm>
            <a:off x="1116013" y="5516563"/>
            <a:ext cx="4568825" cy="366712"/>
          </a:xfrm>
          <a:prstGeom prst="rect">
            <a:avLst/>
          </a:prstGeom>
          <a:noFill/>
          <a:ln w="9525">
            <a:noFill/>
            <a:miter lim="800000"/>
            <a:headEnd/>
            <a:tailEnd/>
          </a:ln>
          <a:effectLst/>
        </p:spPr>
        <p:txBody>
          <a:bodyPr wrap="none">
            <a:spAutoFit/>
          </a:bodyPr>
          <a:lstStyle/>
          <a:p>
            <a:pPr>
              <a:spcBef>
                <a:spcPct val="50000"/>
              </a:spcBef>
            </a:pPr>
            <a:r>
              <a:rPr lang="ru-RU" b="1" i="1">
                <a:solidFill>
                  <a:srgbClr val="660066"/>
                </a:solidFill>
              </a:rPr>
              <a:t>( Большая</a:t>
            </a:r>
            <a:r>
              <a:rPr lang="ru-RU" b="1">
                <a:solidFill>
                  <a:srgbClr val="660066"/>
                </a:solidFill>
              </a:rPr>
              <a:t> советская энциклопедия)</a:t>
            </a:r>
          </a:p>
        </p:txBody>
      </p:sp>
      <p:sp>
        <p:nvSpPr>
          <p:cNvPr id="86054" name="WordArt 38"/>
          <p:cNvSpPr>
            <a:spLocks noChangeArrowheads="1" noChangeShapeType="1" noTextEdit="1"/>
          </p:cNvSpPr>
          <p:nvPr/>
        </p:nvSpPr>
        <p:spPr bwMode="auto">
          <a:xfrm>
            <a:off x="2411413" y="657225"/>
            <a:ext cx="4464050" cy="523875"/>
          </a:xfrm>
          <a:prstGeom prst="rect">
            <a:avLst/>
          </a:prstGeom>
        </p:spPr>
        <p:txBody>
          <a:bodyPr wrap="none" fromWordArt="1">
            <a:prstTxWarp prst="textPlain">
              <a:avLst>
                <a:gd name="adj" fmla="val 50000"/>
              </a:avLst>
            </a:prstTxWarp>
          </a:bodyPr>
          <a:lstStyle/>
          <a:p>
            <a:pPr algn="ctr"/>
            <a:r>
              <a:rPr lang="ru-RU" sz="3600" b="1" kern="10">
                <a:ln w="9525">
                  <a:solidFill>
                    <a:srgbClr val="00FF00"/>
                  </a:solidFill>
                  <a:round/>
                  <a:headEnd/>
                  <a:tailEnd/>
                </a:ln>
                <a:solidFill>
                  <a:srgbClr val="800080"/>
                </a:solidFill>
                <a:effectLst>
                  <a:outerShdw dist="45791" dir="2021404" algn="ctr" rotWithShape="0">
                    <a:srgbClr val="B2B2B2">
                      <a:alpha val="79999"/>
                    </a:srgbClr>
                  </a:outerShdw>
                </a:effectLst>
                <a:latin typeface="Times New Roman"/>
                <a:cs typeface="Times New Roman"/>
              </a:rPr>
              <a:t>КУРЕНИЕ</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iterate type="lt">
                                    <p:tmPct val="5000"/>
                                  </p:iterate>
                                  <p:childTnLst>
                                    <p:set>
                                      <p:cBhvr>
                                        <p:cTn id="6" dur="1" fill="hold">
                                          <p:stCondLst>
                                            <p:cond delay="0"/>
                                          </p:stCondLst>
                                        </p:cTn>
                                        <p:tgtEl>
                                          <p:spTgt spid="86054"/>
                                        </p:tgtEl>
                                        <p:attrNameLst>
                                          <p:attrName>style.visibility</p:attrName>
                                        </p:attrNameLst>
                                      </p:cBhvr>
                                      <p:to>
                                        <p:strVal val="visible"/>
                                      </p:to>
                                    </p:set>
                                    <p:anim calcmode="lin" valueType="num">
                                      <p:cBhvr>
                                        <p:cTn id="7" dur="2000" fill="hold"/>
                                        <p:tgtEl>
                                          <p:spTgt spid="86054"/>
                                        </p:tgtEl>
                                        <p:attrNameLst>
                                          <p:attrName>ppt_w</p:attrName>
                                        </p:attrNameLst>
                                      </p:cBhvr>
                                      <p:tavLst>
                                        <p:tav tm="0">
                                          <p:val>
                                            <p:fltVal val="0"/>
                                          </p:val>
                                        </p:tav>
                                        <p:tav tm="100000">
                                          <p:val>
                                            <p:strVal val="#ppt_w"/>
                                          </p:val>
                                        </p:tav>
                                      </p:tavLst>
                                    </p:anim>
                                    <p:anim calcmode="lin" valueType="num">
                                      <p:cBhvr>
                                        <p:cTn id="8" dur="2000" fill="hold"/>
                                        <p:tgtEl>
                                          <p:spTgt spid="86054"/>
                                        </p:tgtEl>
                                        <p:attrNameLst>
                                          <p:attrName>ppt_h</p:attrName>
                                        </p:attrNameLst>
                                      </p:cBhvr>
                                      <p:tavLst>
                                        <p:tav tm="0">
                                          <p:val>
                                            <p:fltVal val="0"/>
                                          </p:val>
                                        </p:tav>
                                        <p:tav tm="100000">
                                          <p:val>
                                            <p:strVal val="#ppt_h"/>
                                          </p:val>
                                        </p:tav>
                                      </p:tavLst>
                                    </p:anim>
                                    <p:anim calcmode="lin" valueType="num">
                                      <p:cBhvr>
                                        <p:cTn id="9" dur="2000" fill="hold"/>
                                        <p:tgtEl>
                                          <p:spTgt spid="86054"/>
                                        </p:tgtEl>
                                        <p:attrNameLst>
                                          <p:attrName>style.rotation</p:attrName>
                                        </p:attrNameLst>
                                      </p:cBhvr>
                                      <p:tavLst>
                                        <p:tav tm="0">
                                          <p:val>
                                            <p:fltVal val="90"/>
                                          </p:val>
                                        </p:tav>
                                        <p:tav tm="100000">
                                          <p:val>
                                            <p:fltVal val="0"/>
                                          </p:val>
                                        </p:tav>
                                      </p:tavLst>
                                    </p:anim>
                                    <p:animEffect transition="in" filter="fade">
                                      <p:cBhvr>
                                        <p:cTn id="10" dur="2000"/>
                                        <p:tgtEl>
                                          <p:spTgt spid="86054"/>
                                        </p:tgtEl>
                                      </p:cBhvr>
                                    </p:animEffect>
                                  </p:childTnLst>
                                </p:cTn>
                              </p:par>
                              <p:par>
                                <p:cTn id="11" presetID="31" presetClass="entr" presetSubtype="0" fill="hold" nodeType="withEffect">
                                  <p:stCondLst>
                                    <p:cond delay="0"/>
                                  </p:stCondLst>
                                  <p:iterate type="lt">
                                    <p:tmPct val="5000"/>
                                  </p:iterate>
                                  <p:childTnLst>
                                    <p:set>
                                      <p:cBhvr>
                                        <p:cTn id="12" dur="1" fill="hold">
                                          <p:stCondLst>
                                            <p:cond delay="0"/>
                                          </p:stCondLst>
                                        </p:cTn>
                                        <p:tgtEl>
                                          <p:spTgt spid="86050"/>
                                        </p:tgtEl>
                                        <p:attrNameLst>
                                          <p:attrName>style.visibility</p:attrName>
                                        </p:attrNameLst>
                                      </p:cBhvr>
                                      <p:to>
                                        <p:strVal val="visible"/>
                                      </p:to>
                                    </p:set>
                                    <p:anim calcmode="lin" valueType="num">
                                      <p:cBhvr>
                                        <p:cTn id="13" dur="2000" fill="hold"/>
                                        <p:tgtEl>
                                          <p:spTgt spid="86050"/>
                                        </p:tgtEl>
                                        <p:attrNameLst>
                                          <p:attrName>ppt_w</p:attrName>
                                        </p:attrNameLst>
                                      </p:cBhvr>
                                      <p:tavLst>
                                        <p:tav tm="0">
                                          <p:val>
                                            <p:fltVal val="0"/>
                                          </p:val>
                                        </p:tav>
                                        <p:tav tm="100000">
                                          <p:val>
                                            <p:strVal val="#ppt_w"/>
                                          </p:val>
                                        </p:tav>
                                      </p:tavLst>
                                    </p:anim>
                                    <p:anim calcmode="lin" valueType="num">
                                      <p:cBhvr>
                                        <p:cTn id="14" dur="2000" fill="hold"/>
                                        <p:tgtEl>
                                          <p:spTgt spid="86050"/>
                                        </p:tgtEl>
                                        <p:attrNameLst>
                                          <p:attrName>ppt_h</p:attrName>
                                        </p:attrNameLst>
                                      </p:cBhvr>
                                      <p:tavLst>
                                        <p:tav tm="0">
                                          <p:val>
                                            <p:fltVal val="0"/>
                                          </p:val>
                                        </p:tav>
                                        <p:tav tm="100000">
                                          <p:val>
                                            <p:strVal val="#ppt_h"/>
                                          </p:val>
                                        </p:tav>
                                      </p:tavLst>
                                    </p:anim>
                                    <p:anim calcmode="lin" valueType="num">
                                      <p:cBhvr>
                                        <p:cTn id="15" dur="2000" fill="hold"/>
                                        <p:tgtEl>
                                          <p:spTgt spid="86050"/>
                                        </p:tgtEl>
                                        <p:attrNameLst>
                                          <p:attrName>style.rotation</p:attrName>
                                        </p:attrNameLst>
                                      </p:cBhvr>
                                      <p:tavLst>
                                        <p:tav tm="0">
                                          <p:val>
                                            <p:fltVal val="90"/>
                                          </p:val>
                                        </p:tav>
                                        <p:tav tm="100000">
                                          <p:val>
                                            <p:fltVal val="0"/>
                                          </p:val>
                                        </p:tav>
                                      </p:tavLst>
                                    </p:anim>
                                    <p:animEffect transition="in" filter="fade">
                                      <p:cBhvr>
                                        <p:cTn id="16" dur="2000"/>
                                        <p:tgtEl>
                                          <p:spTgt spid="86050"/>
                                        </p:tgtEl>
                                      </p:cBhvr>
                                    </p:animEffect>
                                  </p:childTnLst>
                                </p:cTn>
                              </p:par>
                            </p:childTnLst>
                          </p:cTn>
                        </p:par>
                        <p:par>
                          <p:cTn id="17" fill="hold" nodeType="afterGroup">
                            <p:stCondLst>
                              <p:cond delay="2000"/>
                            </p:stCondLst>
                            <p:childTnLst>
                              <p:par>
                                <p:cTn id="18" presetID="19" presetClass="entr" presetSubtype="10" fill="hold" grpId="0" nodeType="afterEffect">
                                  <p:stCondLst>
                                    <p:cond delay="0"/>
                                  </p:stCondLst>
                                  <p:childTnLst>
                                    <p:set>
                                      <p:cBhvr>
                                        <p:cTn id="19" dur="1" fill="hold">
                                          <p:stCondLst>
                                            <p:cond delay="0"/>
                                          </p:stCondLst>
                                        </p:cTn>
                                        <p:tgtEl>
                                          <p:spTgt spid="86040"/>
                                        </p:tgtEl>
                                        <p:attrNameLst>
                                          <p:attrName>style.visibility</p:attrName>
                                        </p:attrNameLst>
                                      </p:cBhvr>
                                      <p:to>
                                        <p:strVal val="visible"/>
                                      </p:to>
                                    </p:set>
                                    <p:anim calcmode="lin" valueType="num">
                                      <p:cBhvr>
                                        <p:cTn id="20" dur="5000" fill="hold"/>
                                        <p:tgtEl>
                                          <p:spTgt spid="86040"/>
                                        </p:tgtEl>
                                        <p:attrNameLst>
                                          <p:attrName>ppt_w</p:attrName>
                                        </p:attrNameLst>
                                      </p:cBhvr>
                                      <p:tavLst>
                                        <p:tav tm="0" fmla="#ppt_w*sin(2.5*pi*$)">
                                          <p:val>
                                            <p:fltVal val="0"/>
                                          </p:val>
                                        </p:tav>
                                        <p:tav tm="100000">
                                          <p:val>
                                            <p:fltVal val="1"/>
                                          </p:val>
                                        </p:tav>
                                      </p:tavLst>
                                    </p:anim>
                                    <p:anim calcmode="lin" valueType="num">
                                      <p:cBhvr>
                                        <p:cTn id="21" dur="5000" fill="hold"/>
                                        <p:tgtEl>
                                          <p:spTgt spid="86040"/>
                                        </p:tgtEl>
                                        <p:attrNameLst>
                                          <p:attrName>ppt_h</p:attrName>
                                        </p:attrNameLst>
                                      </p:cBhvr>
                                      <p:tavLst>
                                        <p:tav tm="0">
                                          <p:val>
                                            <p:strVal val="#ppt_h"/>
                                          </p:val>
                                        </p:tav>
                                        <p:tav tm="100000">
                                          <p:val>
                                            <p:strVal val="#ppt_h"/>
                                          </p:val>
                                        </p:tav>
                                      </p:tavLst>
                                    </p:anim>
                                  </p:childTnLst>
                                </p:cTn>
                              </p:par>
                              <p:par>
                                <p:cTn id="22" presetID="19" presetClass="entr" presetSubtype="10" fill="hold" grpId="0" nodeType="withEffect">
                                  <p:stCondLst>
                                    <p:cond delay="0"/>
                                  </p:stCondLst>
                                  <p:childTnLst>
                                    <p:set>
                                      <p:cBhvr>
                                        <p:cTn id="23" dur="1" fill="hold">
                                          <p:stCondLst>
                                            <p:cond delay="0"/>
                                          </p:stCondLst>
                                        </p:cTn>
                                        <p:tgtEl>
                                          <p:spTgt spid="86052"/>
                                        </p:tgtEl>
                                        <p:attrNameLst>
                                          <p:attrName>style.visibility</p:attrName>
                                        </p:attrNameLst>
                                      </p:cBhvr>
                                      <p:to>
                                        <p:strVal val="visible"/>
                                      </p:to>
                                    </p:set>
                                    <p:anim calcmode="lin" valueType="num">
                                      <p:cBhvr>
                                        <p:cTn id="24" dur="5000" fill="hold"/>
                                        <p:tgtEl>
                                          <p:spTgt spid="86052"/>
                                        </p:tgtEl>
                                        <p:attrNameLst>
                                          <p:attrName>ppt_w</p:attrName>
                                        </p:attrNameLst>
                                      </p:cBhvr>
                                      <p:tavLst>
                                        <p:tav tm="0" fmla="#ppt_w*sin(2.5*pi*$)">
                                          <p:val>
                                            <p:fltVal val="0"/>
                                          </p:val>
                                        </p:tav>
                                        <p:tav tm="100000">
                                          <p:val>
                                            <p:fltVal val="1"/>
                                          </p:val>
                                        </p:tav>
                                      </p:tavLst>
                                    </p:anim>
                                    <p:anim calcmode="lin" valueType="num">
                                      <p:cBhvr>
                                        <p:cTn id="25" dur="5000" fill="hold"/>
                                        <p:tgtEl>
                                          <p:spTgt spid="8605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40" grpId="0"/>
      <p:bldP spid="86052" grpId="0"/>
      <p:bldP spid="8605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9" name="Picture 5" descr="beach"/>
          <p:cNvPicPr>
            <a:picLocks noGrp="1" noChangeAspect="1" noChangeArrowheads="1"/>
          </p:cNvPicPr>
          <p:nvPr>
            <p:ph sz="quarter" idx="1"/>
          </p:nvPr>
        </p:nvPicPr>
        <p:blipFill>
          <a:blip r:embed="rId2" cstate="print"/>
          <a:srcRect/>
          <a:stretch>
            <a:fillRect/>
          </a:stretch>
        </p:blipFill>
        <p:spPr>
          <a:xfrm>
            <a:off x="107950" y="1557338"/>
            <a:ext cx="3311525" cy="4751387"/>
          </a:xfrm>
          <a:noFill/>
        </p:spPr>
      </p:pic>
      <p:pic>
        <p:nvPicPr>
          <p:cNvPr id="93198" name="Picture 14" descr="j0303434"/>
          <p:cNvPicPr>
            <a:picLocks noGrp="1" noChangeAspect="1" noChangeArrowheads="1" noCrop="1"/>
          </p:cNvPicPr>
          <p:nvPr>
            <p:ph sz="quarter" idx="2"/>
          </p:nvPr>
        </p:nvPicPr>
        <p:blipFill>
          <a:blip r:embed="rId3" cstate="print"/>
          <a:srcRect/>
          <a:stretch>
            <a:fillRect/>
          </a:stretch>
        </p:blipFill>
        <p:spPr>
          <a:xfrm>
            <a:off x="755650" y="4437063"/>
            <a:ext cx="2305050" cy="2160587"/>
          </a:xfrm>
          <a:noFill/>
        </p:spPr>
      </p:pic>
      <p:sp>
        <p:nvSpPr>
          <p:cNvPr id="93203" name="Text Box 19"/>
          <p:cNvSpPr txBox="1">
            <a:spLocks noChangeArrowheads="1"/>
          </p:cNvSpPr>
          <p:nvPr/>
        </p:nvSpPr>
        <p:spPr bwMode="auto">
          <a:xfrm>
            <a:off x="3492500" y="1458913"/>
            <a:ext cx="5651500" cy="5399087"/>
          </a:xfrm>
          <a:prstGeom prst="rect">
            <a:avLst/>
          </a:prstGeom>
          <a:noFill/>
          <a:ln w="9525">
            <a:noFill/>
            <a:miter lim="800000"/>
            <a:headEnd/>
            <a:tailEnd/>
          </a:ln>
          <a:effectLst/>
        </p:spPr>
        <p:txBody>
          <a:bodyPr>
            <a:spAutoFit/>
          </a:bodyPr>
          <a:lstStyle/>
          <a:p>
            <a:pPr algn="ctr">
              <a:spcBef>
                <a:spcPct val="50000"/>
              </a:spcBef>
            </a:pPr>
            <a:r>
              <a:rPr lang="ru-RU" sz="2400" b="1" i="1">
                <a:solidFill>
                  <a:srgbClr val="A50021"/>
                </a:solidFill>
              </a:rPr>
              <a:t>Табак</a:t>
            </a:r>
            <a:r>
              <a:rPr lang="ru-RU" b="1">
                <a:solidFill>
                  <a:srgbClr val="FFFF00"/>
                </a:solidFill>
              </a:rPr>
              <a:t> </a:t>
            </a:r>
            <a:r>
              <a:rPr lang="ru-RU" b="1">
                <a:solidFill>
                  <a:srgbClr val="660066"/>
                </a:solidFill>
              </a:rPr>
              <a:t>–</a:t>
            </a:r>
            <a:r>
              <a:rPr lang="ru-RU" b="1">
                <a:solidFill>
                  <a:schemeClr val="hlink"/>
                </a:solidFill>
              </a:rPr>
              <a:t> </a:t>
            </a:r>
            <a:r>
              <a:rPr lang="ru-RU" b="1">
                <a:solidFill>
                  <a:srgbClr val="660066"/>
                </a:solidFill>
              </a:rPr>
              <a:t>родом из Америки. Открытие табака связано с именем великого путешественника Христофора  Колумба. История приобщения европейцев к курению  началась так. </a:t>
            </a:r>
          </a:p>
          <a:p>
            <a:pPr algn="ctr">
              <a:spcBef>
                <a:spcPct val="50000"/>
              </a:spcBef>
            </a:pPr>
            <a:r>
              <a:rPr lang="ru-RU" sz="2400" b="1">
                <a:solidFill>
                  <a:srgbClr val="A50021"/>
                </a:solidFill>
              </a:rPr>
              <a:t>12 октября 1492 года</a:t>
            </a:r>
            <a:r>
              <a:rPr lang="ru-RU" sz="2400" b="1">
                <a:solidFill>
                  <a:srgbClr val="00FFFF"/>
                </a:solidFill>
              </a:rPr>
              <a:t> </a:t>
            </a:r>
            <a:r>
              <a:rPr lang="ru-RU" b="1">
                <a:solidFill>
                  <a:srgbClr val="00FFFF"/>
                </a:solidFill>
              </a:rPr>
              <a:t> </a:t>
            </a:r>
            <a:r>
              <a:rPr lang="ru-RU" b="1">
                <a:solidFill>
                  <a:srgbClr val="660066"/>
                </a:solidFill>
              </a:rPr>
              <a:t>матрос с корабля «Пинтас» знаменитой флотилии Колумба закричал: «Впереди земля !». В числе  подарков, преподнесённых Колумбу местными жителями, были  сушёные  листья  растения  « петум ». Аборигены  курили  эти листья, свёрнутые в трубочки. </a:t>
            </a:r>
          </a:p>
          <a:p>
            <a:pPr algn="ctr">
              <a:spcBef>
                <a:spcPct val="50000"/>
              </a:spcBef>
            </a:pPr>
            <a:endParaRPr lang="ru-RU" b="1">
              <a:solidFill>
                <a:srgbClr val="660066"/>
              </a:solidFill>
            </a:endParaRPr>
          </a:p>
          <a:p>
            <a:pPr algn="ctr">
              <a:spcBef>
                <a:spcPct val="50000"/>
              </a:spcBef>
            </a:pPr>
            <a:r>
              <a:rPr lang="ru-RU" sz="2400" b="1">
                <a:solidFill>
                  <a:srgbClr val="A50021"/>
                </a:solidFill>
              </a:rPr>
              <a:t>В Россию</a:t>
            </a:r>
            <a:r>
              <a:rPr lang="ru-RU" b="1">
                <a:solidFill>
                  <a:srgbClr val="66CCFF"/>
                </a:solidFill>
              </a:rPr>
              <a:t> </a:t>
            </a:r>
            <a:r>
              <a:rPr lang="ru-RU" b="1">
                <a:solidFill>
                  <a:srgbClr val="660066"/>
                </a:solidFill>
              </a:rPr>
              <a:t>табак был завезён английскими купцами в 1565 году через Архангельск.</a:t>
            </a:r>
          </a:p>
          <a:p>
            <a:pPr algn="ctr">
              <a:spcBef>
                <a:spcPct val="50000"/>
              </a:spcBef>
            </a:pPr>
            <a:endParaRPr lang="ru-RU" b="1">
              <a:solidFill>
                <a:srgbClr val="660066"/>
              </a:solidFill>
            </a:endParaRPr>
          </a:p>
        </p:txBody>
      </p:sp>
      <p:sp>
        <p:nvSpPr>
          <p:cNvPr id="93207" name="WordArt 23"/>
          <p:cNvSpPr>
            <a:spLocks noChangeArrowheads="1" noChangeShapeType="1" noTextEdit="1"/>
          </p:cNvSpPr>
          <p:nvPr/>
        </p:nvSpPr>
        <p:spPr bwMode="auto">
          <a:xfrm>
            <a:off x="971550" y="404813"/>
            <a:ext cx="7200900" cy="720725"/>
          </a:xfrm>
          <a:prstGeom prst="rect">
            <a:avLst/>
          </a:prstGeom>
        </p:spPr>
        <p:txBody>
          <a:bodyPr wrap="none" fromWordArt="1">
            <a:prstTxWarp prst="textCurveUp">
              <a:avLst>
                <a:gd name="adj" fmla="val 40356"/>
              </a:avLst>
            </a:prstTxWarp>
          </a:bodyPr>
          <a:lstStyle/>
          <a:p>
            <a:pPr algn="ctr"/>
            <a:r>
              <a:rPr lang="ru-RU" sz="2800" b="1" kern="10">
                <a:ln w="12700">
                  <a:solidFill>
                    <a:srgbClr val="FFFF00"/>
                  </a:solidFill>
                  <a:round/>
                  <a:headEnd/>
                  <a:tailEnd/>
                </a:ln>
                <a:solidFill>
                  <a:srgbClr val="CC0000"/>
                </a:solidFill>
                <a:effectLst>
                  <a:outerShdw dist="45791" dir="2021404" algn="ctr" rotWithShape="0">
                    <a:srgbClr val="808080">
                      <a:alpha val="79999"/>
                    </a:srgbClr>
                  </a:outerShdw>
                </a:effectLst>
                <a:latin typeface="Arial"/>
                <a:cs typeface="Arial"/>
              </a:rPr>
              <a:t>ПОЯВЛЕНИЕ ТАБАКА</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93207"/>
                                        </p:tgtEl>
                                        <p:attrNameLst>
                                          <p:attrName>style.visibility</p:attrName>
                                        </p:attrNameLst>
                                      </p:cBhvr>
                                      <p:to>
                                        <p:strVal val="visible"/>
                                      </p:to>
                                    </p:set>
                                    <p:animEffect transition="in" filter="fade">
                                      <p:cBhvr>
                                        <p:cTn id="7" dur="2000"/>
                                        <p:tgtEl>
                                          <p:spTgt spid="93207"/>
                                        </p:tgtEl>
                                      </p:cBhvr>
                                    </p:animEffect>
                                    <p:anim calcmode="lin" valueType="num">
                                      <p:cBhvr>
                                        <p:cTn id="8" dur="2000" fill="hold"/>
                                        <p:tgtEl>
                                          <p:spTgt spid="93207"/>
                                        </p:tgtEl>
                                        <p:attrNameLst>
                                          <p:attrName>style.rotation</p:attrName>
                                        </p:attrNameLst>
                                      </p:cBhvr>
                                      <p:tavLst>
                                        <p:tav tm="0">
                                          <p:val>
                                            <p:fltVal val="720"/>
                                          </p:val>
                                        </p:tav>
                                        <p:tav tm="100000">
                                          <p:val>
                                            <p:fltVal val="0"/>
                                          </p:val>
                                        </p:tav>
                                      </p:tavLst>
                                    </p:anim>
                                    <p:anim calcmode="lin" valueType="num">
                                      <p:cBhvr>
                                        <p:cTn id="9" dur="2000" fill="hold"/>
                                        <p:tgtEl>
                                          <p:spTgt spid="93207"/>
                                        </p:tgtEl>
                                        <p:attrNameLst>
                                          <p:attrName>ppt_h</p:attrName>
                                        </p:attrNameLst>
                                      </p:cBhvr>
                                      <p:tavLst>
                                        <p:tav tm="0">
                                          <p:val>
                                            <p:fltVal val="0"/>
                                          </p:val>
                                        </p:tav>
                                        <p:tav tm="100000">
                                          <p:val>
                                            <p:strVal val="#ppt_h"/>
                                          </p:val>
                                        </p:tav>
                                      </p:tavLst>
                                    </p:anim>
                                    <p:anim calcmode="lin" valueType="num">
                                      <p:cBhvr>
                                        <p:cTn id="10" dur="2000" fill="hold"/>
                                        <p:tgtEl>
                                          <p:spTgt spid="93207"/>
                                        </p:tgtEl>
                                        <p:attrNameLst>
                                          <p:attrName>ppt_w</p:attrName>
                                        </p:attrNameLst>
                                      </p:cBhvr>
                                      <p:tavLst>
                                        <p:tav tm="0">
                                          <p:val>
                                            <p:fltVal val="0"/>
                                          </p:val>
                                        </p:tav>
                                        <p:tav tm="100000">
                                          <p:val>
                                            <p:strVal val="#ppt_w"/>
                                          </p:val>
                                        </p:tav>
                                      </p:tavLst>
                                    </p:anim>
                                  </p:childTnLst>
                                </p:cTn>
                              </p:par>
                            </p:childTnLst>
                          </p:cTn>
                        </p:par>
                        <p:par>
                          <p:cTn id="11" fill="hold" nodeType="afterGroup">
                            <p:stCondLst>
                              <p:cond delay="2000"/>
                            </p:stCondLst>
                            <p:childTnLst>
                              <p:par>
                                <p:cTn id="12" presetID="35" presetClass="entr" presetSubtype="0" fill="hold" nodeType="afterEffect">
                                  <p:stCondLst>
                                    <p:cond delay="0"/>
                                  </p:stCondLst>
                                  <p:childTnLst>
                                    <p:set>
                                      <p:cBhvr>
                                        <p:cTn id="13" dur="1" fill="hold">
                                          <p:stCondLst>
                                            <p:cond delay="0"/>
                                          </p:stCondLst>
                                        </p:cTn>
                                        <p:tgtEl>
                                          <p:spTgt spid="93189"/>
                                        </p:tgtEl>
                                        <p:attrNameLst>
                                          <p:attrName>style.visibility</p:attrName>
                                        </p:attrNameLst>
                                      </p:cBhvr>
                                      <p:to>
                                        <p:strVal val="visible"/>
                                      </p:to>
                                    </p:set>
                                    <p:animEffect transition="in" filter="fade">
                                      <p:cBhvr>
                                        <p:cTn id="14" dur="2000"/>
                                        <p:tgtEl>
                                          <p:spTgt spid="93189"/>
                                        </p:tgtEl>
                                      </p:cBhvr>
                                    </p:animEffect>
                                    <p:anim calcmode="lin" valueType="num">
                                      <p:cBhvr>
                                        <p:cTn id="15" dur="2000" fill="hold"/>
                                        <p:tgtEl>
                                          <p:spTgt spid="93189"/>
                                        </p:tgtEl>
                                        <p:attrNameLst>
                                          <p:attrName>style.rotation</p:attrName>
                                        </p:attrNameLst>
                                      </p:cBhvr>
                                      <p:tavLst>
                                        <p:tav tm="0">
                                          <p:val>
                                            <p:fltVal val="720"/>
                                          </p:val>
                                        </p:tav>
                                        <p:tav tm="100000">
                                          <p:val>
                                            <p:fltVal val="0"/>
                                          </p:val>
                                        </p:tav>
                                      </p:tavLst>
                                    </p:anim>
                                    <p:anim calcmode="lin" valueType="num">
                                      <p:cBhvr>
                                        <p:cTn id="16" dur="2000" fill="hold"/>
                                        <p:tgtEl>
                                          <p:spTgt spid="93189"/>
                                        </p:tgtEl>
                                        <p:attrNameLst>
                                          <p:attrName>ppt_h</p:attrName>
                                        </p:attrNameLst>
                                      </p:cBhvr>
                                      <p:tavLst>
                                        <p:tav tm="0">
                                          <p:val>
                                            <p:fltVal val="0"/>
                                          </p:val>
                                        </p:tav>
                                        <p:tav tm="100000">
                                          <p:val>
                                            <p:strVal val="#ppt_h"/>
                                          </p:val>
                                        </p:tav>
                                      </p:tavLst>
                                    </p:anim>
                                    <p:anim calcmode="lin" valueType="num">
                                      <p:cBhvr>
                                        <p:cTn id="17" dur="2000" fill="hold"/>
                                        <p:tgtEl>
                                          <p:spTgt spid="93189"/>
                                        </p:tgtEl>
                                        <p:attrNameLst>
                                          <p:attrName>ppt_w</p:attrName>
                                        </p:attrNameLst>
                                      </p:cBhvr>
                                      <p:tavLst>
                                        <p:tav tm="0">
                                          <p:val>
                                            <p:fltVal val="0"/>
                                          </p:val>
                                        </p:tav>
                                        <p:tav tm="100000">
                                          <p:val>
                                            <p:strVal val="#ppt_w"/>
                                          </p:val>
                                        </p:tav>
                                      </p:tavLst>
                                    </p:anim>
                                  </p:childTnLst>
                                </p:cTn>
                              </p:par>
                              <p:par>
                                <p:cTn id="18" presetID="35" presetClass="entr" presetSubtype="0" fill="hold" nodeType="withEffect">
                                  <p:stCondLst>
                                    <p:cond delay="0"/>
                                  </p:stCondLst>
                                  <p:childTnLst>
                                    <p:set>
                                      <p:cBhvr>
                                        <p:cTn id="19" dur="1" fill="hold">
                                          <p:stCondLst>
                                            <p:cond delay="0"/>
                                          </p:stCondLst>
                                        </p:cTn>
                                        <p:tgtEl>
                                          <p:spTgt spid="93198"/>
                                        </p:tgtEl>
                                        <p:attrNameLst>
                                          <p:attrName>style.visibility</p:attrName>
                                        </p:attrNameLst>
                                      </p:cBhvr>
                                      <p:to>
                                        <p:strVal val="visible"/>
                                      </p:to>
                                    </p:set>
                                    <p:animEffect transition="in" filter="fade">
                                      <p:cBhvr>
                                        <p:cTn id="20" dur="2000"/>
                                        <p:tgtEl>
                                          <p:spTgt spid="93198"/>
                                        </p:tgtEl>
                                      </p:cBhvr>
                                    </p:animEffect>
                                    <p:anim calcmode="lin" valueType="num">
                                      <p:cBhvr>
                                        <p:cTn id="21" dur="2000" fill="hold"/>
                                        <p:tgtEl>
                                          <p:spTgt spid="93198"/>
                                        </p:tgtEl>
                                        <p:attrNameLst>
                                          <p:attrName>style.rotation</p:attrName>
                                        </p:attrNameLst>
                                      </p:cBhvr>
                                      <p:tavLst>
                                        <p:tav tm="0">
                                          <p:val>
                                            <p:fltVal val="720"/>
                                          </p:val>
                                        </p:tav>
                                        <p:tav tm="100000">
                                          <p:val>
                                            <p:fltVal val="0"/>
                                          </p:val>
                                        </p:tav>
                                      </p:tavLst>
                                    </p:anim>
                                    <p:anim calcmode="lin" valueType="num">
                                      <p:cBhvr>
                                        <p:cTn id="22" dur="2000" fill="hold"/>
                                        <p:tgtEl>
                                          <p:spTgt spid="93198"/>
                                        </p:tgtEl>
                                        <p:attrNameLst>
                                          <p:attrName>ppt_h</p:attrName>
                                        </p:attrNameLst>
                                      </p:cBhvr>
                                      <p:tavLst>
                                        <p:tav tm="0">
                                          <p:val>
                                            <p:fltVal val="0"/>
                                          </p:val>
                                        </p:tav>
                                        <p:tav tm="100000">
                                          <p:val>
                                            <p:strVal val="#ppt_h"/>
                                          </p:val>
                                        </p:tav>
                                      </p:tavLst>
                                    </p:anim>
                                    <p:anim calcmode="lin" valueType="num">
                                      <p:cBhvr>
                                        <p:cTn id="23" dur="2000" fill="hold"/>
                                        <p:tgtEl>
                                          <p:spTgt spid="93198"/>
                                        </p:tgtEl>
                                        <p:attrNameLst>
                                          <p:attrName>ppt_w</p:attrName>
                                        </p:attrNameLst>
                                      </p:cBhvr>
                                      <p:tavLst>
                                        <p:tav tm="0">
                                          <p:val>
                                            <p:fltVal val="0"/>
                                          </p:val>
                                        </p:tav>
                                        <p:tav tm="100000">
                                          <p:val>
                                            <p:strVal val="#ppt_w"/>
                                          </p:val>
                                        </p:tav>
                                      </p:tavLst>
                                    </p:anim>
                                  </p:childTnLst>
                                </p:cTn>
                              </p:par>
                            </p:childTnLst>
                          </p:cTn>
                        </p:par>
                        <p:par>
                          <p:cTn id="24" fill="hold" nodeType="afterGroup">
                            <p:stCondLst>
                              <p:cond delay="4000"/>
                            </p:stCondLst>
                            <p:childTnLst>
                              <p:par>
                                <p:cTn id="25" presetID="21" presetClass="entr" presetSubtype="8" fill="hold" nodeType="afterEffect">
                                  <p:stCondLst>
                                    <p:cond delay="0"/>
                                  </p:stCondLst>
                                  <p:childTnLst>
                                    <p:set>
                                      <p:cBhvr>
                                        <p:cTn id="26" dur="1" fill="hold">
                                          <p:stCondLst>
                                            <p:cond delay="0"/>
                                          </p:stCondLst>
                                        </p:cTn>
                                        <p:tgtEl>
                                          <p:spTgt spid="93203">
                                            <p:txEl>
                                              <p:pRg st="0" end="0"/>
                                            </p:txEl>
                                          </p:spTgt>
                                        </p:tgtEl>
                                        <p:attrNameLst>
                                          <p:attrName>style.visibility</p:attrName>
                                        </p:attrNameLst>
                                      </p:cBhvr>
                                      <p:to>
                                        <p:strVal val="visible"/>
                                      </p:to>
                                    </p:set>
                                    <p:animEffect transition="in" filter="wheel(8)">
                                      <p:cBhvr>
                                        <p:cTn id="27" dur="2000"/>
                                        <p:tgtEl>
                                          <p:spTgt spid="93203">
                                            <p:txEl>
                                              <p:pRg st="0" end="0"/>
                                            </p:txEl>
                                          </p:spTgt>
                                        </p:tgtEl>
                                      </p:cBhvr>
                                    </p:animEffect>
                                  </p:childTnLst>
                                </p:cTn>
                              </p:par>
                            </p:childTnLst>
                          </p:cTn>
                        </p:par>
                        <p:par>
                          <p:cTn id="28" fill="hold" nodeType="afterGroup">
                            <p:stCondLst>
                              <p:cond delay="6000"/>
                            </p:stCondLst>
                            <p:childTnLst>
                              <p:par>
                                <p:cTn id="29" presetID="21" presetClass="entr" presetSubtype="8" fill="hold" nodeType="afterEffect">
                                  <p:stCondLst>
                                    <p:cond delay="0"/>
                                  </p:stCondLst>
                                  <p:childTnLst>
                                    <p:set>
                                      <p:cBhvr>
                                        <p:cTn id="30" dur="1" fill="hold">
                                          <p:stCondLst>
                                            <p:cond delay="0"/>
                                          </p:stCondLst>
                                        </p:cTn>
                                        <p:tgtEl>
                                          <p:spTgt spid="93203">
                                            <p:txEl>
                                              <p:pRg st="1" end="1"/>
                                            </p:txEl>
                                          </p:spTgt>
                                        </p:tgtEl>
                                        <p:attrNameLst>
                                          <p:attrName>style.visibility</p:attrName>
                                        </p:attrNameLst>
                                      </p:cBhvr>
                                      <p:to>
                                        <p:strVal val="visible"/>
                                      </p:to>
                                    </p:set>
                                    <p:animEffect transition="in" filter="wheel(8)">
                                      <p:cBhvr>
                                        <p:cTn id="31" dur="3000"/>
                                        <p:tgtEl>
                                          <p:spTgt spid="93203">
                                            <p:txEl>
                                              <p:pRg st="1" end="1"/>
                                            </p:txEl>
                                          </p:spTgt>
                                        </p:tgtEl>
                                      </p:cBhvr>
                                    </p:animEffect>
                                  </p:childTnLst>
                                </p:cTn>
                              </p:par>
                            </p:childTnLst>
                          </p:cTn>
                        </p:par>
                        <p:par>
                          <p:cTn id="32" fill="hold" nodeType="afterGroup">
                            <p:stCondLst>
                              <p:cond delay="9000"/>
                            </p:stCondLst>
                            <p:childTnLst>
                              <p:par>
                                <p:cTn id="33" presetID="21" presetClass="entr" presetSubtype="8" fill="hold" nodeType="afterEffect">
                                  <p:stCondLst>
                                    <p:cond delay="0"/>
                                  </p:stCondLst>
                                  <p:childTnLst>
                                    <p:set>
                                      <p:cBhvr>
                                        <p:cTn id="34" dur="1" fill="hold">
                                          <p:stCondLst>
                                            <p:cond delay="0"/>
                                          </p:stCondLst>
                                        </p:cTn>
                                        <p:tgtEl>
                                          <p:spTgt spid="93203">
                                            <p:txEl>
                                              <p:pRg st="3" end="3"/>
                                            </p:txEl>
                                          </p:spTgt>
                                        </p:tgtEl>
                                        <p:attrNameLst>
                                          <p:attrName>style.visibility</p:attrName>
                                        </p:attrNameLst>
                                      </p:cBhvr>
                                      <p:to>
                                        <p:strVal val="visible"/>
                                      </p:to>
                                    </p:set>
                                    <p:animEffect transition="in" filter="wheel(8)">
                                      <p:cBhvr>
                                        <p:cTn id="35" dur="3000"/>
                                        <p:tgtEl>
                                          <p:spTgt spid="9320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0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83" name="Text Box 7"/>
          <p:cNvSpPr txBox="1">
            <a:spLocks noChangeArrowheads="1"/>
          </p:cNvSpPr>
          <p:nvPr/>
        </p:nvSpPr>
        <p:spPr bwMode="auto">
          <a:xfrm>
            <a:off x="215900" y="1665288"/>
            <a:ext cx="8713788" cy="400110"/>
          </a:xfrm>
          <a:prstGeom prst="rect">
            <a:avLst/>
          </a:prstGeom>
          <a:noFill/>
          <a:ln w="9525">
            <a:noFill/>
            <a:miter lim="800000"/>
            <a:headEnd/>
            <a:tailEnd/>
          </a:ln>
          <a:effectLst/>
        </p:spPr>
        <p:txBody>
          <a:bodyPr>
            <a:spAutoFit/>
          </a:bodyPr>
          <a:lstStyle/>
          <a:p>
            <a:pPr>
              <a:spcBef>
                <a:spcPct val="50000"/>
              </a:spcBef>
            </a:pPr>
            <a:r>
              <a:rPr lang="en-US" sz="2000" b="1" dirty="0">
                <a:solidFill>
                  <a:srgbClr val="800080"/>
                </a:solidFill>
              </a:rPr>
              <a:t>                             </a:t>
            </a:r>
            <a:endParaRPr lang="ru-RU" sz="2000" b="1" dirty="0">
              <a:solidFill>
                <a:srgbClr val="800080"/>
              </a:solidFill>
            </a:endParaRPr>
          </a:p>
        </p:txBody>
      </p:sp>
      <p:sp>
        <p:nvSpPr>
          <p:cNvPr id="101389" name="WordArt 13"/>
          <p:cNvSpPr>
            <a:spLocks noChangeArrowheads="1" noChangeShapeType="1" noTextEdit="1"/>
          </p:cNvSpPr>
          <p:nvPr/>
        </p:nvSpPr>
        <p:spPr bwMode="auto">
          <a:xfrm>
            <a:off x="2235168" y="620713"/>
            <a:ext cx="6153182" cy="1493819"/>
          </a:xfrm>
          <a:prstGeom prst="rect">
            <a:avLst/>
          </a:prstGeom>
        </p:spPr>
        <p:txBody>
          <a:bodyPr wrap="none" fromWordArt="1">
            <a:prstTxWarp prst="textWave1">
              <a:avLst>
                <a:gd name="adj1" fmla="val 13005"/>
                <a:gd name="adj2" fmla="val 0"/>
              </a:avLst>
            </a:prstTxWarp>
          </a:bodyPr>
          <a:lstStyle/>
          <a:p>
            <a:pPr algn="ctr"/>
            <a:r>
              <a:rPr lang="ru-RU" sz="3600" b="1" kern="10" dirty="0" smtClean="0">
                <a:ln w="9525">
                  <a:solidFill>
                    <a:srgbClr val="00FF00"/>
                  </a:solidFill>
                  <a:round/>
                  <a:headEnd/>
                  <a:tailEnd/>
                </a:ln>
                <a:solidFill>
                  <a:srgbClr val="800080"/>
                </a:solidFill>
                <a:effectLst>
                  <a:outerShdw dist="53882" dir="2700000" algn="ctr" rotWithShape="0">
                    <a:srgbClr val="C0C0C0">
                      <a:alpha val="79999"/>
                    </a:srgbClr>
                  </a:outerShdw>
                </a:effectLst>
                <a:latin typeface="Times New Roman"/>
                <a:cs typeface="Times New Roman"/>
              </a:rPr>
              <a:t>немного </a:t>
            </a:r>
            <a:r>
              <a:rPr lang="ru-RU" sz="3600" b="1" kern="10" dirty="0">
                <a:ln w="9525">
                  <a:solidFill>
                    <a:srgbClr val="00FF00"/>
                  </a:solidFill>
                  <a:round/>
                  <a:headEnd/>
                  <a:tailEnd/>
                </a:ln>
                <a:solidFill>
                  <a:srgbClr val="800080"/>
                </a:solidFill>
                <a:effectLst>
                  <a:outerShdw dist="53882" dir="2700000" algn="ctr" rotWithShape="0">
                    <a:srgbClr val="C0C0C0">
                      <a:alpha val="79999"/>
                    </a:srgbClr>
                  </a:outerShdw>
                </a:effectLst>
                <a:latin typeface="Times New Roman"/>
                <a:cs typeface="Times New Roman"/>
              </a:rPr>
              <a:t>истории</a:t>
            </a:r>
          </a:p>
        </p:txBody>
      </p:sp>
      <p:sp>
        <p:nvSpPr>
          <p:cNvPr id="5" name="Содержимое 4"/>
          <p:cNvSpPr>
            <a:spLocks noGrp="1"/>
          </p:cNvSpPr>
          <p:nvPr>
            <p:ph/>
          </p:nvPr>
        </p:nvSpPr>
        <p:spPr>
          <a:xfrm>
            <a:off x="457200" y="1822427"/>
            <a:ext cx="8423334" cy="4564126"/>
          </a:xfrm>
        </p:spPr>
        <p:txBody>
          <a:bodyPr/>
          <a:lstStyle/>
          <a:p>
            <a:pPr algn="just">
              <a:buNone/>
            </a:pPr>
            <a:r>
              <a:rPr lang="ru-RU" sz="2000" b="1" dirty="0" smtClean="0">
                <a:solidFill>
                  <a:srgbClr val="AD13A2"/>
                </a:solidFill>
                <a:latin typeface="Times New Roman" pitchFamily="18" charset="0"/>
                <a:cs typeface="Times New Roman" pitchFamily="18" charset="0"/>
              </a:rPr>
              <a:t>    			</a:t>
            </a:r>
          </a:p>
          <a:p>
            <a:pPr algn="just">
              <a:buNone/>
            </a:pPr>
            <a:r>
              <a:rPr lang="ru-RU" sz="2000" b="1" dirty="0" smtClean="0">
                <a:solidFill>
                  <a:srgbClr val="AD13A2"/>
                </a:solidFill>
                <a:latin typeface="Times New Roman" pitchFamily="18" charset="0"/>
                <a:cs typeface="Times New Roman" pitchFamily="18" charset="0"/>
              </a:rPr>
              <a:t>			Известно, что табак был завезен в Европу мореплавателем Христофором Колумбом. А первую плантацию табака в Европе, по иронии судьбы, вырастил врач </a:t>
            </a:r>
            <a:r>
              <a:rPr lang="ru-RU" sz="2000" b="1" dirty="0" err="1" smtClean="0">
                <a:solidFill>
                  <a:srgbClr val="AD13A2"/>
                </a:solidFill>
                <a:latin typeface="Times New Roman" pitchFamily="18" charset="0"/>
                <a:cs typeface="Times New Roman" pitchFamily="18" charset="0"/>
              </a:rPr>
              <a:t>Франциско</a:t>
            </a:r>
            <a:r>
              <a:rPr lang="ru-RU" sz="2000" b="1" dirty="0" smtClean="0">
                <a:solidFill>
                  <a:srgbClr val="AD13A2"/>
                </a:solidFill>
                <a:latin typeface="Times New Roman" pitchFamily="18" charset="0"/>
                <a:cs typeface="Times New Roman" pitchFamily="18" charset="0"/>
              </a:rPr>
              <a:t> </a:t>
            </a:r>
            <a:r>
              <a:rPr lang="ru-RU" sz="2000" b="1" dirty="0" err="1" smtClean="0">
                <a:solidFill>
                  <a:srgbClr val="AD13A2"/>
                </a:solidFill>
                <a:latin typeface="Times New Roman" pitchFamily="18" charset="0"/>
                <a:cs typeface="Times New Roman" pitchFamily="18" charset="0"/>
              </a:rPr>
              <a:t>Гернандес</a:t>
            </a:r>
            <a:r>
              <a:rPr lang="ru-RU" sz="2000" b="1" dirty="0" smtClean="0">
                <a:solidFill>
                  <a:srgbClr val="AD13A2"/>
                </a:solidFill>
                <a:latin typeface="Times New Roman" pitchFamily="18" charset="0"/>
                <a:cs typeface="Times New Roman" pitchFamily="18" charset="0"/>
              </a:rPr>
              <a:t>. В это время считали, что табак обладает лечебными свойствами. Французский посол в Португалии Жан </a:t>
            </a:r>
            <a:r>
              <a:rPr lang="ru-RU" sz="2000" b="1" dirty="0" err="1" smtClean="0">
                <a:solidFill>
                  <a:srgbClr val="AD13A2"/>
                </a:solidFill>
                <a:latin typeface="Times New Roman" pitchFamily="18" charset="0"/>
                <a:cs typeface="Times New Roman" pitchFamily="18" charset="0"/>
              </a:rPr>
              <a:t>Нико</a:t>
            </a:r>
            <a:r>
              <a:rPr lang="ru-RU" sz="2000" b="1" dirty="0" smtClean="0">
                <a:solidFill>
                  <a:srgbClr val="AD13A2"/>
                </a:solidFill>
                <a:latin typeface="Times New Roman" pitchFamily="18" charset="0"/>
                <a:cs typeface="Times New Roman" pitchFamily="18" charset="0"/>
              </a:rPr>
              <a:t> даже послал зерна табака в подарок королеве Франции Екатерине Медичи. Впоследствии фамилия </a:t>
            </a:r>
            <a:r>
              <a:rPr lang="ru-RU" sz="2000" b="1" dirty="0" err="1" smtClean="0">
                <a:solidFill>
                  <a:srgbClr val="AD13A2"/>
                </a:solidFill>
                <a:latin typeface="Times New Roman" pitchFamily="18" charset="0"/>
                <a:cs typeface="Times New Roman" pitchFamily="18" charset="0"/>
              </a:rPr>
              <a:t>Нико</a:t>
            </a:r>
            <a:r>
              <a:rPr lang="ru-RU" sz="2000" b="1" dirty="0" smtClean="0">
                <a:solidFill>
                  <a:srgbClr val="AD13A2"/>
                </a:solidFill>
                <a:latin typeface="Times New Roman" pitchFamily="18" charset="0"/>
                <a:cs typeface="Times New Roman" pitchFamily="18" charset="0"/>
              </a:rPr>
              <a:t> была использована в научном названии алкалоида табака никотина. Учитывая мнимые лечебные свойства табака, врачи рекомендовали курить даже людям, у которых было отвращение к нему. Поэтому в конце XVI и в начале XVII века табак получил очень широкое распространение. Вскоре, однако, в нем разочаровались, но это не помешало дальнейшему увлечению курением.</a:t>
            </a:r>
          </a:p>
          <a:p>
            <a:endParaRPr lang="ru-RU" dirty="0"/>
          </a:p>
        </p:txBody>
      </p:sp>
      <p:pic>
        <p:nvPicPr>
          <p:cNvPr id="7" name="Рисунок 6" descr="христик.jpg"/>
          <p:cNvPicPr>
            <a:picLocks noChangeAspect="1"/>
          </p:cNvPicPr>
          <p:nvPr/>
        </p:nvPicPr>
        <p:blipFill>
          <a:blip r:embed="rId2" cstate="print"/>
          <a:stretch>
            <a:fillRect/>
          </a:stretch>
        </p:blipFill>
        <p:spPr>
          <a:xfrm>
            <a:off x="190440" y="179343"/>
            <a:ext cx="1962550" cy="2667944"/>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101389"/>
                                        </p:tgtEl>
                                        <p:attrNameLst>
                                          <p:attrName>style.visibility</p:attrName>
                                        </p:attrNameLst>
                                      </p:cBhvr>
                                      <p:to>
                                        <p:strVal val="visible"/>
                                      </p:to>
                                    </p:set>
                                    <p:animEffect transition="in" filter="fade">
                                      <p:cBhvr>
                                        <p:cTn id="7" dur="1600" decel="100000"/>
                                        <p:tgtEl>
                                          <p:spTgt spid="101389"/>
                                        </p:tgtEl>
                                      </p:cBhvr>
                                    </p:animEffect>
                                    <p:anim calcmode="lin" valueType="num">
                                      <p:cBhvr>
                                        <p:cTn id="8" dur="1600" decel="100000" fill="hold"/>
                                        <p:tgtEl>
                                          <p:spTgt spid="101389"/>
                                        </p:tgtEl>
                                        <p:attrNameLst>
                                          <p:attrName>style.rotation</p:attrName>
                                        </p:attrNameLst>
                                      </p:cBhvr>
                                      <p:tavLst>
                                        <p:tav tm="0">
                                          <p:val>
                                            <p:fltVal val="-90"/>
                                          </p:val>
                                        </p:tav>
                                        <p:tav tm="100000">
                                          <p:val>
                                            <p:fltVal val="0"/>
                                          </p:val>
                                        </p:tav>
                                      </p:tavLst>
                                    </p:anim>
                                    <p:anim calcmode="lin" valueType="num">
                                      <p:cBhvr>
                                        <p:cTn id="9" dur="1600" decel="100000" fill="hold"/>
                                        <p:tgtEl>
                                          <p:spTgt spid="101389"/>
                                        </p:tgtEl>
                                        <p:attrNameLst>
                                          <p:attrName>ppt_x</p:attrName>
                                        </p:attrNameLst>
                                      </p:cBhvr>
                                      <p:tavLst>
                                        <p:tav tm="0">
                                          <p:val>
                                            <p:strVal val="#ppt_x+0.4"/>
                                          </p:val>
                                        </p:tav>
                                        <p:tav tm="100000">
                                          <p:val>
                                            <p:strVal val="#ppt_x-0.05"/>
                                          </p:val>
                                        </p:tav>
                                      </p:tavLst>
                                    </p:anim>
                                    <p:anim calcmode="lin" valueType="num">
                                      <p:cBhvr>
                                        <p:cTn id="10" dur="1600" decel="100000" fill="hold"/>
                                        <p:tgtEl>
                                          <p:spTgt spid="101389"/>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101389"/>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101389"/>
                                        </p:tgtEl>
                                        <p:attrNameLst>
                                          <p:attrName>ppt_y</p:attrName>
                                        </p:attrNameLst>
                                      </p:cBhvr>
                                      <p:tavLst>
                                        <p:tav tm="0">
                                          <p:val>
                                            <p:strVal val="#ppt_y+0.1"/>
                                          </p:val>
                                        </p:tav>
                                        <p:tav tm="100000">
                                          <p:val>
                                            <p:strVal val="#ppt_y"/>
                                          </p:val>
                                        </p:tav>
                                      </p:tavLst>
                                    </p:anim>
                                  </p:childTnLst>
                                </p:cTn>
                              </p:par>
                            </p:childTnLst>
                          </p:cTn>
                        </p:par>
                        <p:par>
                          <p:cTn id="13" fill="hold" nodeType="afterGroup">
                            <p:stCondLst>
                              <p:cond delay="2000"/>
                            </p:stCondLst>
                            <p:childTnLst>
                              <p:par>
                                <p:cTn id="14" presetID="27" presetClass="entr" presetSubtype="0" fill="hold" nodeType="afterEffect">
                                  <p:stCondLst>
                                    <p:cond delay="0"/>
                                  </p:stCondLst>
                                  <p:iterate type="lt">
                                    <p:tmPct val="50000"/>
                                  </p:iterate>
                                  <p:childTnLst>
                                    <p:set>
                                      <p:cBhvr>
                                        <p:cTn id="15" dur="1" fill="hold">
                                          <p:stCondLst>
                                            <p:cond delay="0"/>
                                          </p:stCondLst>
                                        </p:cTn>
                                        <p:tgtEl>
                                          <p:spTgt spid="101383">
                                            <p:txEl>
                                              <p:pRg st="0" end="0"/>
                                            </p:txEl>
                                          </p:spTgt>
                                        </p:tgtEl>
                                        <p:attrNameLst>
                                          <p:attrName>style.visibility</p:attrName>
                                        </p:attrNameLst>
                                      </p:cBhvr>
                                      <p:to>
                                        <p:strVal val="visible"/>
                                      </p:to>
                                    </p:set>
                                    <p:anim calcmode="discrete" valueType="clr">
                                      <p:cBhvr override="childStyle">
                                        <p:cTn id="16" dur="80"/>
                                        <p:tgtEl>
                                          <p:spTgt spid="10138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101383">
                                            <p:txEl>
                                              <p:pRg st="0" end="0"/>
                                            </p:txEl>
                                          </p:spTgt>
                                        </p:tgtEl>
                                        <p:attrNameLst>
                                          <p:attrName>fillcolor</p:attrName>
                                        </p:attrNameLst>
                                      </p:cBhvr>
                                      <p:tavLst>
                                        <p:tav tm="0">
                                          <p:val>
                                            <p:clrVal>
                                              <a:schemeClr val="accent2"/>
                                            </p:clrVal>
                                          </p:val>
                                        </p:tav>
                                        <p:tav tm="50000">
                                          <p:val>
                                            <p:clrVal>
                                              <a:schemeClr val="hlink"/>
                                            </p:clrVal>
                                          </p:val>
                                        </p:tav>
                                      </p:tavLst>
                                    </p:anim>
                                    <p:set>
                                      <p:cBhvr>
                                        <p:cTn id="18" dur="80"/>
                                        <p:tgtEl>
                                          <p:spTgt spid="101383">
                                            <p:txEl>
                                              <p:pRg st="0" end="0"/>
                                            </p:txEl>
                                          </p:spTgt>
                                        </p:tgtEl>
                                        <p:attrNameLst>
                                          <p:attrName>fill.type</p:attrName>
                                        </p:attrNameLst>
                                      </p:cBhvr>
                                      <p:to>
                                        <p:strVal val="solid"/>
                                      </p:to>
                                    </p:set>
                                  </p:childTnLst>
                                </p:cTn>
                              </p:par>
                            </p:childTnLst>
                          </p:cTn>
                        </p:par>
                        <p:par>
                          <p:cTn id="19" fill="hold">
                            <p:stCondLst>
                              <p:cond delay="2040"/>
                            </p:stCondLst>
                            <p:childTnLst>
                              <p:par>
                                <p:cTn id="20" presetID="8" presetClass="entr" presetSubtype="16"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amond(in)">
                                      <p:cBhvr>
                                        <p:cTn id="2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8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8" name="WordArt 4"/>
          <p:cNvSpPr>
            <a:spLocks noChangeArrowheads="1" noChangeShapeType="1" noTextEdit="1"/>
          </p:cNvSpPr>
          <p:nvPr/>
        </p:nvSpPr>
        <p:spPr bwMode="auto">
          <a:xfrm rot="5400000">
            <a:off x="-1981200" y="3141663"/>
            <a:ext cx="5616575" cy="863600"/>
          </a:xfrm>
          <a:prstGeom prst="rect">
            <a:avLst/>
          </a:prstGeom>
        </p:spPr>
        <p:txBody>
          <a:bodyPr vert="wordArtVert" wrap="none" fromWordArt="1">
            <a:prstTxWarp prst="textWave4">
              <a:avLst>
                <a:gd name="adj1" fmla="val 13005"/>
                <a:gd name="adj2" fmla="val 0"/>
              </a:avLst>
            </a:prstTxWarp>
          </a:bodyPr>
          <a:lstStyle/>
          <a:p>
            <a:pPr algn="ctr" fontAlgn="auto"/>
            <a:r>
              <a:rPr lang="ru-RU" sz="3600" b="1" i="1" kern="10">
                <a:ln w="9525">
                  <a:solidFill>
                    <a:srgbClr val="00FF00"/>
                  </a:solidFill>
                  <a:round/>
                  <a:headEnd/>
                  <a:tailEnd/>
                </a:ln>
                <a:solidFill>
                  <a:srgbClr val="800080"/>
                </a:solidFill>
                <a:effectLst>
                  <a:outerShdw dist="99190" dir="7788334" algn="ctr" rotWithShape="0">
                    <a:srgbClr val="000080">
                      <a:alpha val="79999"/>
                    </a:srgbClr>
                  </a:outerShdw>
                </a:effectLst>
                <a:latin typeface="Arial"/>
                <a:cs typeface="Arial"/>
              </a:rPr>
              <a:t>ЧТО ЖЕ ТАКОЕ</a:t>
            </a:r>
          </a:p>
        </p:txBody>
      </p:sp>
      <p:sp>
        <p:nvSpPr>
          <p:cNvPr id="113669" name="WordArt 5"/>
          <p:cNvSpPr>
            <a:spLocks noChangeArrowheads="1" noChangeShapeType="1" noTextEdit="1"/>
          </p:cNvSpPr>
          <p:nvPr/>
        </p:nvSpPr>
        <p:spPr bwMode="auto">
          <a:xfrm>
            <a:off x="3059113" y="836613"/>
            <a:ext cx="5113337" cy="576262"/>
          </a:xfrm>
          <a:prstGeom prst="rect">
            <a:avLst/>
          </a:prstGeom>
        </p:spPr>
        <p:txBody>
          <a:bodyPr wrap="none" fromWordArt="1">
            <a:prstTxWarp prst="textDoubleWave1">
              <a:avLst>
                <a:gd name="adj1" fmla="val 6500"/>
                <a:gd name="adj2" fmla="val 0"/>
              </a:avLst>
            </a:prstTxWarp>
          </a:bodyPr>
          <a:lstStyle/>
          <a:p>
            <a:pPr algn="ctr"/>
            <a:r>
              <a:rPr lang="ru-RU" sz="3600" b="1" kern="10" spc="-360">
                <a:ln w="6350">
                  <a:solidFill>
                    <a:srgbClr val="00FF00"/>
                  </a:solidFill>
                  <a:round/>
                  <a:headEnd/>
                  <a:tailEnd/>
                </a:ln>
                <a:solidFill>
                  <a:srgbClr val="800080"/>
                </a:solidFill>
                <a:effectLst>
                  <a:outerShdw dist="125724" dir="18900000" algn="ctr" rotWithShape="0">
                    <a:srgbClr val="000099"/>
                  </a:outerShdw>
                </a:effectLst>
                <a:latin typeface="Impact"/>
              </a:rPr>
              <a:t>ТАБАК ?</a:t>
            </a:r>
          </a:p>
        </p:txBody>
      </p:sp>
      <p:sp>
        <p:nvSpPr>
          <p:cNvPr id="113670" name="Text Box 6"/>
          <p:cNvSpPr txBox="1">
            <a:spLocks noChangeArrowheads="1"/>
          </p:cNvSpPr>
          <p:nvPr/>
        </p:nvSpPr>
        <p:spPr bwMode="auto">
          <a:xfrm>
            <a:off x="1547813" y="1700213"/>
            <a:ext cx="7056437" cy="1633537"/>
          </a:xfrm>
          <a:prstGeom prst="rect">
            <a:avLst/>
          </a:prstGeom>
          <a:noFill/>
          <a:ln w="9525">
            <a:noFill/>
            <a:miter lim="800000"/>
            <a:headEnd/>
            <a:tailEnd/>
          </a:ln>
          <a:effectLst/>
        </p:spPr>
        <p:txBody>
          <a:bodyPr>
            <a:spAutoFit/>
          </a:bodyPr>
          <a:lstStyle/>
          <a:p>
            <a:pPr>
              <a:spcBef>
                <a:spcPct val="50000"/>
              </a:spcBef>
            </a:pPr>
            <a:r>
              <a:rPr lang="ru-RU" sz="2000" b="1">
                <a:solidFill>
                  <a:srgbClr val="FFFF66"/>
                </a:solidFill>
              </a:rPr>
              <a:t>ТАБАК </a:t>
            </a:r>
          </a:p>
          <a:p>
            <a:pPr>
              <a:spcBef>
                <a:spcPct val="50000"/>
              </a:spcBef>
            </a:pPr>
            <a:r>
              <a:rPr lang="ru-RU" b="1">
                <a:solidFill>
                  <a:srgbClr val="A50021"/>
                </a:solidFill>
              </a:rPr>
              <a:t>(Nicotiana), род однолетних и многолетних кустарников и травянистых растений семейства паслёновых. Листья цельнокрайние, цветки пятичленные, разнообразной окраски, плод - коробочка с очень мелкими семенами.</a:t>
            </a:r>
            <a:r>
              <a:rPr lang="ru-RU">
                <a:solidFill>
                  <a:srgbClr val="A50021"/>
                </a:solidFill>
              </a:rPr>
              <a:t> </a:t>
            </a:r>
          </a:p>
        </p:txBody>
      </p:sp>
      <p:pic>
        <p:nvPicPr>
          <p:cNvPr id="113671" name="Picture 7" descr="MCBD05207_0000[1]"/>
          <p:cNvPicPr>
            <a:picLocks noChangeAspect="1" noChangeArrowheads="1"/>
          </p:cNvPicPr>
          <p:nvPr/>
        </p:nvPicPr>
        <p:blipFill>
          <a:blip r:embed="rId2" cstate="print"/>
          <a:srcRect/>
          <a:stretch>
            <a:fillRect/>
          </a:stretch>
        </p:blipFill>
        <p:spPr bwMode="auto">
          <a:xfrm>
            <a:off x="6227763" y="3789363"/>
            <a:ext cx="2665412" cy="2781300"/>
          </a:xfrm>
          <a:prstGeom prst="rect">
            <a:avLst/>
          </a:prstGeom>
          <a:noFill/>
          <a:ln w="9525">
            <a:noFill/>
            <a:miter lim="800000"/>
            <a:headEnd/>
            <a:tailEnd/>
          </a:ln>
        </p:spPr>
      </p:pic>
      <p:sp>
        <p:nvSpPr>
          <p:cNvPr id="113674" name="Rectangle 10"/>
          <p:cNvSpPr>
            <a:spLocks noChangeArrowheads="1"/>
          </p:cNvSpPr>
          <p:nvPr/>
        </p:nvSpPr>
        <p:spPr bwMode="auto">
          <a:xfrm>
            <a:off x="1619250" y="3357563"/>
            <a:ext cx="6580188" cy="641350"/>
          </a:xfrm>
          <a:prstGeom prst="rect">
            <a:avLst/>
          </a:prstGeom>
          <a:noFill/>
          <a:ln w="9525">
            <a:noFill/>
            <a:miter lim="800000"/>
            <a:headEnd/>
            <a:tailEnd/>
          </a:ln>
          <a:effectLst/>
        </p:spPr>
        <p:txBody>
          <a:bodyPr>
            <a:spAutoFit/>
          </a:bodyPr>
          <a:lstStyle/>
          <a:p>
            <a:r>
              <a:rPr lang="ru-RU" b="1">
                <a:solidFill>
                  <a:srgbClr val="A50021"/>
                </a:solidFill>
              </a:rPr>
              <a:t>В мире насчитывается свыше 60 его видов. Табак выращивают в 120 странах.</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9" presetClass="entr" presetSubtype="10" fill="hold" grpId="0" nodeType="afterEffect">
                                  <p:stCondLst>
                                    <p:cond delay="0"/>
                                  </p:stCondLst>
                                  <p:childTnLst>
                                    <p:set>
                                      <p:cBhvr>
                                        <p:cTn id="6" dur="1" fill="hold">
                                          <p:stCondLst>
                                            <p:cond delay="0"/>
                                          </p:stCondLst>
                                        </p:cTn>
                                        <p:tgtEl>
                                          <p:spTgt spid="113668"/>
                                        </p:tgtEl>
                                        <p:attrNameLst>
                                          <p:attrName>style.visibility</p:attrName>
                                        </p:attrNameLst>
                                      </p:cBhvr>
                                      <p:to>
                                        <p:strVal val="visible"/>
                                      </p:to>
                                    </p:set>
                                    <p:anim calcmode="lin" valueType="num">
                                      <p:cBhvr>
                                        <p:cTn id="7" dur="5000" fill="hold"/>
                                        <p:tgtEl>
                                          <p:spTgt spid="113668"/>
                                        </p:tgtEl>
                                        <p:attrNameLst>
                                          <p:attrName>ppt_w</p:attrName>
                                        </p:attrNameLst>
                                      </p:cBhvr>
                                      <p:tavLst>
                                        <p:tav tm="0" fmla="#ppt_w*sin(2.5*pi*$)">
                                          <p:val>
                                            <p:fltVal val="0"/>
                                          </p:val>
                                        </p:tav>
                                        <p:tav tm="100000">
                                          <p:val>
                                            <p:fltVal val="1"/>
                                          </p:val>
                                        </p:tav>
                                      </p:tavLst>
                                    </p:anim>
                                    <p:anim calcmode="lin" valueType="num">
                                      <p:cBhvr>
                                        <p:cTn id="8" dur="5000" fill="hold"/>
                                        <p:tgtEl>
                                          <p:spTgt spid="113668"/>
                                        </p:tgtEl>
                                        <p:attrNameLst>
                                          <p:attrName>ppt_h</p:attrName>
                                        </p:attrNameLst>
                                      </p:cBhvr>
                                      <p:tavLst>
                                        <p:tav tm="0">
                                          <p:val>
                                            <p:strVal val="#ppt_h"/>
                                          </p:val>
                                        </p:tav>
                                        <p:tav tm="100000">
                                          <p:val>
                                            <p:strVal val="#ppt_h"/>
                                          </p:val>
                                        </p:tav>
                                      </p:tavLst>
                                    </p:anim>
                                  </p:childTnLst>
                                </p:cTn>
                              </p:par>
                              <p:par>
                                <p:cTn id="9" presetID="19" presetClass="entr" presetSubtype="10" fill="hold" grpId="0" nodeType="withEffect">
                                  <p:stCondLst>
                                    <p:cond delay="0"/>
                                  </p:stCondLst>
                                  <p:childTnLst>
                                    <p:set>
                                      <p:cBhvr>
                                        <p:cTn id="10" dur="1" fill="hold">
                                          <p:stCondLst>
                                            <p:cond delay="0"/>
                                          </p:stCondLst>
                                        </p:cTn>
                                        <p:tgtEl>
                                          <p:spTgt spid="113669"/>
                                        </p:tgtEl>
                                        <p:attrNameLst>
                                          <p:attrName>style.visibility</p:attrName>
                                        </p:attrNameLst>
                                      </p:cBhvr>
                                      <p:to>
                                        <p:strVal val="visible"/>
                                      </p:to>
                                    </p:set>
                                    <p:anim calcmode="lin" valueType="num">
                                      <p:cBhvr>
                                        <p:cTn id="11" dur="5000" fill="hold"/>
                                        <p:tgtEl>
                                          <p:spTgt spid="113669"/>
                                        </p:tgtEl>
                                        <p:attrNameLst>
                                          <p:attrName>ppt_w</p:attrName>
                                        </p:attrNameLst>
                                      </p:cBhvr>
                                      <p:tavLst>
                                        <p:tav tm="0" fmla="#ppt_w*sin(2.5*pi*$)">
                                          <p:val>
                                            <p:fltVal val="0"/>
                                          </p:val>
                                        </p:tav>
                                        <p:tav tm="100000">
                                          <p:val>
                                            <p:fltVal val="1"/>
                                          </p:val>
                                        </p:tav>
                                      </p:tavLst>
                                    </p:anim>
                                    <p:anim calcmode="lin" valueType="num">
                                      <p:cBhvr>
                                        <p:cTn id="12" dur="5000" fill="hold"/>
                                        <p:tgtEl>
                                          <p:spTgt spid="113669"/>
                                        </p:tgtEl>
                                        <p:attrNameLst>
                                          <p:attrName>ppt_h</p:attrName>
                                        </p:attrNameLst>
                                      </p:cBhvr>
                                      <p:tavLst>
                                        <p:tav tm="0">
                                          <p:val>
                                            <p:strVal val="#ppt_h"/>
                                          </p:val>
                                        </p:tav>
                                        <p:tav tm="100000">
                                          <p:val>
                                            <p:strVal val="#ppt_h"/>
                                          </p:val>
                                        </p:tav>
                                      </p:tavLst>
                                    </p:anim>
                                  </p:childTnLst>
                                </p:cTn>
                              </p:par>
                              <p:par>
                                <p:cTn id="13" presetID="30" presetClass="entr" presetSubtype="0" fill="hold" nodeType="withEffect">
                                  <p:stCondLst>
                                    <p:cond delay="0"/>
                                  </p:stCondLst>
                                  <p:childTnLst>
                                    <p:set>
                                      <p:cBhvr>
                                        <p:cTn id="14" dur="1" fill="hold">
                                          <p:stCondLst>
                                            <p:cond delay="0"/>
                                          </p:stCondLst>
                                        </p:cTn>
                                        <p:tgtEl>
                                          <p:spTgt spid="113671"/>
                                        </p:tgtEl>
                                        <p:attrNameLst>
                                          <p:attrName>style.visibility</p:attrName>
                                        </p:attrNameLst>
                                      </p:cBhvr>
                                      <p:to>
                                        <p:strVal val="visible"/>
                                      </p:to>
                                    </p:set>
                                    <p:animEffect transition="in" filter="fade">
                                      <p:cBhvr>
                                        <p:cTn id="15" dur="800" decel="100000"/>
                                        <p:tgtEl>
                                          <p:spTgt spid="113671"/>
                                        </p:tgtEl>
                                      </p:cBhvr>
                                    </p:animEffect>
                                    <p:anim calcmode="lin" valueType="num">
                                      <p:cBhvr>
                                        <p:cTn id="16" dur="800" decel="100000" fill="hold"/>
                                        <p:tgtEl>
                                          <p:spTgt spid="113671"/>
                                        </p:tgtEl>
                                        <p:attrNameLst>
                                          <p:attrName>style.rotation</p:attrName>
                                        </p:attrNameLst>
                                      </p:cBhvr>
                                      <p:tavLst>
                                        <p:tav tm="0">
                                          <p:val>
                                            <p:fltVal val="-90"/>
                                          </p:val>
                                        </p:tav>
                                        <p:tav tm="100000">
                                          <p:val>
                                            <p:fltVal val="0"/>
                                          </p:val>
                                        </p:tav>
                                      </p:tavLst>
                                    </p:anim>
                                    <p:anim calcmode="lin" valueType="num">
                                      <p:cBhvr>
                                        <p:cTn id="17" dur="800" decel="100000" fill="hold"/>
                                        <p:tgtEl>
                                          <p:spTgt spid="113671"/>
                                        </p:tgtEl>
                                        <p:attrNameLst>
                                          <p:attrName>ppt_x</p:attrName>
                                        </p:attrNameLst>
                                      </p:cBhvr>
                                      <p:tavLst>
                                        <p:tav tm="0">
                                          <p:val>
                                            <p:strVal val="#ppt_x+0.4"/>
                                          </p:val>
                                        </p:tav>
                                        <p:tav tm="100000">
                                          <p:val>
                                            <p:strVal val="#ppt_x-0.05"/>
                                          </p:val>
                                        </p:tav>
                                      </p:tavLst>
                                    </p:anim>
                                    <p:anim calcmode="lin" valueType="num">
                                      <p:cBhvr>
                                        <p:cTn id="18" dur="800" decel="100000" fill="hold"/>
                                        <p:tgtEl>
                                          <p:spTgt spid="113671"/>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113671"/>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113671"/>
                                        </p:tgtEl>
                                        <p:attrNameLst>
                                          <p:attrName>ppt_y</p:attrName>
                                        </p:attrNameLst>
                                      </p:cBhvr>
                                      <p:tavLst>
                                        <p:tav tm="0">
                                          <p:val>
                                            <p:strVal val="#ppt_y+0.1"/>
                                          </p:val>
                                        </p:tav>
                                        <p:tav tm="100000">
                                          <p:val>
                                            <p:strVal val="#ppt_y"/>
                                          </p:val>
                                        </p:tav>
                                      </p:tavLst>
                                    </p:anim>
                                  </p:childTnLst>
                                </p:cTn>
                              </p:par>
                            </p:childTnLst>
                          </p:cTn>
                        </p:par>
                        <p:par>
                          <p:cTn id="21" fill="hold" nodeType="afterGroup">
                            <p:stCondLst>
                              <p:cond delay="5000"/>
                            </p:stCondLst>
                            <p:childTnLst>
                              <p:par>
                                <p:cTn id="22" presetID="50" presetClass="entr" presetSubtype="0" decel="100000" fill="hold" grpId="0" nodeType="afterEffect">
                                  <p:stCondLst>
                                    <p:cond delay="0"/>
                                  </p:stCondLst>
                                  <p:childTnLst>
                                    <p:set>
                                      <p:cBhvr>
                                        <p:cTn id="23" dur="1" fill="hold">
                                          <p:stCondLst>
                                            <p:cond delay="0"/>
                                          </p:stCondLst>
                                        </p:cTn>
                                        <p:tgtEl>
                                          <p:spTgt spid="113670"/>
                                        </p:tgtEl>
                                        <p:attrNameLst>
                                          <p:attrName>style.visibility</p:attrName>
                                        </p:attrNameLst>
                                      </p:cBhvr>
                                      <p:to>
                                        <p:strVal val="visible"/>
                                      </p:to>
                                    </p:set>
                                    <p:anim calcmode="lin" valueType="num">
                                      <p:cBhvr>
                                        <p:cTn id="24" dur="1000" fill="hold"/>
                                        <p:tgtEl>
                                          <p:spTgt spid="113670"/>
                                        </p:tgtEl>
                                        <p:attrNameLst>
                                          <p:attrName>ppt_w</p:attrName>
                                        </p:attrNameLst>
                                      </p:cBhvr>
                                      <p:tavLst>
                                        <p:tav tm="0">
                                          <p:val>
                                            <p:strVal val="#ppt_w+.3"/>
                                          </p:val>
                                        </p:tav>
                                        <p:tav tm="100000">
                                          <p:val>
                                            <p:strVal val="#ppt_w"/>
                                          </p:val>
                                        </p:tav>
                                      </p:tavLst>
                                    </p:anim>
                                    <p:anim calcmode="lin" valueType="num">
                                      <p:cBhvr>
                                        <p:cTn id="25" dur="1000" fill="hold"/>
                                        <p:tgtEl>
                                          <p:spTgt spid="113670"/>
                                        </p:tgtEl>
                                        <p:attrNameLst>
                                          <p:attrName>ppt_h</p:attrName>
                                        </p:attrNameLst>
                                      </p:cBhvr>
                                      <p:tavLst>
                                        <p:tav tm="0">
                                          <p:val>
                                            <p:strVal val="#ppt_h"/>
                                          </p:val>
                                        </p:tav>
                                        <p:tav tm="100000">
                                          <p:val>
                                            <p:strVal val="#ppt_h"/>
                                          </p:val>
                                        </p:tav>
                                      </p:tavLst>
                                    </p:anim>
                                    <p:animEffect transition="in" filter="fade">
                                      <p:cBhvr>
                                        <p:cTn id="26" dur="1000"/>
                                        <p:tgtEl>
                                          <p:spTgt spid="113670"/>
                                        </p:tgtEl>
                                      </p:cBhvr>
                                    </p:animEffect>
                                  </p:childTnLst>
                                </p:cTn>
                              </p:par>
                              <p:par>
                                <p:cTn id="27" presetID="50" presetClass="entr" presetSubtype="0" decel="100000" fill="hold" grpId="0" nodeType="withEffect">
                                  <p:stCondLst>
                                    <p:cond delay="0"/>
                                  </p:stCondLst>
                                  <p:childTnLst>
                                    <p:set>
                                      <p:cBhvr>
                                        <p:cTn id="28" dur="1" fill="hold">
                                          <p:stCondLst>
                                            <p:cond delay="0"/>
                                          </p:stCondLst>
                                        </p:cTn>
                                        <p:tgtEl>
                                          <p:spTgt spid="113674"/>
                                        </p:tgtEl>
                                        <p:attrNameLst>
                                          <p:attrName>style.visibility</p:attrName>
                                        </p:attrNameLst>
                                      </p:cBhvr>
                                      <p:to>
                                        <p:strVal val="visible"/>
                                      </p:to>
                                    </p:set>
                                    <p:anim calcmode="lin" valueType="num">
                                      <p:cBhvr>
                                        <p:cTn id="29" dur="1000" fill="hold"/>
                                        <p:tgtEl>
                                          <p:spTgt spid="113674"/>
                                        </p:tgtEl>
                                        <p:attrNameLst>
                                          <p:attrName>ppt_w</p:attrName>
                                        </p:attrNameLst>
                                      </p:cBhvr>
                                      <p:tavLst>
                                        <p:tav tm="0">
                                          <p:val>
                                            <p:strVal val="#ppt_w+.3"/>
                                          </p:val>
                                        </p:tav>
                                        <p:tav tm="100000">
                                          <p:val>
                                            <p:strVal val="#ppt_w"/>
                                          </p:val>
                                        </p:tav>
                                      </p:tavLst>
                                    </p:anim>
                                    <p:anim calcmode="lin" valueType="num">
                                      <p:cBhvr>
                                        <p:cTn id="30" dur="1000" fill="hold"/>
                                        <p:tgtEl>
                                          <p:spTgt spid="113674"/>
                                        </p:tgtEl>
                                        <p:attrNameLst>
                                          <p:attrName>ppt_h</p:attrName>
                                        </p:attrNameLst>
                                      </p:cBhvr>
                                      <p:tavLst>
                                        <p:tav tm="0">
                                          <p:val>
                                            <p:strVal val="#ppt_h"/>
                                          </p:val>
                                        </p:tav>
                                        <p:tav tm="100000">
                                          <p:val>
                                            <p:strVal val="#ppt_h"/>
                                          </p:val>
                                        </p:tav>
                                      </p:tavLst>
                                    </p:anim>
                                    <p:animEffect transition="in" filter="fade">
                                      <p:cBhvr>
                                        <p:cTn id="31" dur="1000"/>
                                        <p:tgtEl>
                                          <p:spTgt spid="113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8" grpId="0" animBg="1"/>
      <p:bldP spid="113669" grpId="0" animBg="1"/>
      <p:bldP spid="113670" grpId="0"/>
      <p:bldP spid="11367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41" name="WordArt 5"/>
          <p:cNvSpPr>
            <a:spLocks noChangeArrowheads="1" noChangeShapeType="1" noTextEdit="1"/>
          </p:cNvSpPr>
          <p:nvPr/>
        </p:nvSpPr>
        <p:spPr bwMode="auto">
          <a:xfrm>
            <a:off x="611188" y="188913"/>
            <a:ext cx="7920037" cy="1079500"/>
          </a:xfrm>
          <a:prstGeom prst="rect">
            <a:avLst/>
          </a:prstGeom>
        </p:spPr>
        <p:txBody>
          <a:bodyPr wrap="none" fromWordArt="1">
            <a:prstTxWarp prst="textSlantUp">
              <a:avLst>
                <a:gd name="adj" fmla="val 32056"/>
              </a:avLst>
            </a:prstTxWarp>
          </a:bodyPr>
          <a:lstStyle/>
          <a:p>
            <a:pPr algn="ctr"/>
            <a:r>
              <a:rPr lang="ru-RU" sz="3600" b="1" kern="10">
                <a:ln w="9525">
                  <a:solidFill>
                    <a:srgbClr val="FFFF00"/>
                  </a:solidFill>
                  <a:round/>
                  <a:headEnd/>
                  <a:tailEnd/>
                </a:ln>
                <a:gradFill rotWithShape="1">
                  <a:gsLst>
                    <a:gs pos="0">
                      <a:srgbClr val="CC0000"/>
                    </a:gs>
                    <a:gs pos="100000">
                      <a:srgbClr val="CC00CC"/>
                    </a:gs>
                  </a:gsLst>
                  <a:lin ang="5400000" scaled="1"/>
                </a:gradFill>
                <a:effectLst>
                  <a:outerShdw dist="53882" dir="2700000" algn="ctr" rotWithShape="0">
                    <a:srgbClr val="9999FF">
                      <a:alpha val="79999"/>
                    </a:srgbClr>
                  </a:outerShdw>
                </a:effectLst>
                <a:latin typeface="Impact"/>
              </a:rPr>
              <a:t>содержание табачного дыма</a:t>
            </a:r>
          </a:p>
        </p:txBody>
      </p:sp>
      <p:sp>
        <p:nvSpPr>
          <p:cNvPr id="116742" name="Text Box 6"/>
          <p:cNvSpPr txBox="1">
            <a:spLocks noChangeArrowheads="1"/>
          </p:cNvSpPr>
          <p:nvPr/>
        </p:nvSpPr>
        <p:spPr bwMode="auto">
          <a:xfrm>
            <a:off x="468313" y="1557338"/>
            <a:ext cx="8351837" cy="5730875"/>
          </a:xfrm>
          <a:prstGeom prst="rect">
            <a:avLst/>
          </a:prstGeom>
          <a:noFill/>
          <a:ln w="9525">
            <a:noFill/>
            <a:miter lim="800000"/>
            <a:headEnd/>
            <a:tailEnd/>
          </a:ln>
          <a:effectLst/>
        </p:spPr>
        <p:txBody>
          <a:bodyPr>
            <a:spAutoFit/>
          </a:bodyPr>
          <a:lstStyle/>
          <a:p>
            <a:pPr>
              <a:spcBef>
                <a:spcPct val="50000"/>
              </a:spcBef>
            </a:pPr>
            <a:r>
              <a:rPr lang="ru-RU" sz="2000" b="1">
                <a:solidFill>
                  <a:srgbClr val="A50021"/>
                </a:solidFill>
              </a:rPr>
              <a:t>В табачном дыме более 400 компонентов, 40 из них имеют канцерогенные свойства. </a:t>
            </a:r>
            <a:r>
              <a:rPr lang="ru-RU" sz="2000" b="1" u="sng">
                <a:solidFill>
                  <a:srgbClr val="A50021"/>
                </a:solidFill>
              </a:rPr>
              <a:t>Вредные вещества</a:t>
            </a:r>
            <a:r>
              <a:rPr lang="ru-RU" sz="2000" b="1">
                <a:solidFill>
                  <a:srgbClr val="A50021"/>
                </a:solidFill>
              </a:rPr>
              <a:t>:</a:t>
            </a:r>
          </a:p>
          <a:p>
            <a:pPr>
              <a:spcBef>
                <a:spcPct val="50000"/>
              </a:spcBef>
              <a:buFontTx/>
              <a:buChar char="•"/>
            </a:pPr>
            <a:r>
              <a:rPr lang="ru-RU" sz="2000" b="1">
                <a:solidFill>
                  <a:srgbClr val="A50021"/>
                </a:solidFill>
              </a:rPr>
              <a:t> никотин</a:t>
            </a:r>
          </a:p>
          <a:p>
            <a:pPr>
              <a:spcBef>
                <a:spcPct val="50000"/>
              </a:spcBef>
              <a:buFontTx/>
              <a:buChar char="•"/>
            </a:pPr>
            <a:r>
              <a:rPr lang="ru-RU" sz="2000" b="1">
                <a:solidFill>
                  <a:srgbClr val="A50021"/>
                </a:solidFill>
              </a:rPr>
              <a:t> эфирные масла</a:t>
            </a:r>
          </a:p>
          <a:p>
            <a:pPr>
              <a:spcBef>
                <a:spcPct val="50000"/>
              </a:spcBef>
              <a:buFontTx/>
              <a:buChar char="•"/>
            </a:pPr>
            <a:r>
              <a:rPr lang="ru-RU" sz="2000" b="1">
                <a:solidFill>
                  <a:srgbClr val="A50021"/>
                </a:solidFill>
              </a:rPr>
              <a:t> угарный газ</a:t>
            </a:r>
          </a:p>
          <a:p>
            <a:pPr>
              <a:spcBef>
                <a:spcPct val="50000"/>
              </a:spcBef>
              <a:buFontTx/>
              <a:buChar char="•"/>
            </a:pPr>
            <a:r>
              <a:rPr lang="ru-RU" sz="2000" b="1">
                <a:solidFill>
                  <a:srgbClr val="A50021"/>
                </a:solidFill>
              </a:rPr>
              <a:t> углекислый газ</a:t>
            </a:r>
          </a:p>
          <a:p>
            <a:pPr>
              <a:spcBef>
                <a:spcPct val="50000"/>
              </a:spcBef>
              <a:buFontTx/>
              <a:buChar char="•"/>
            </a:pPr>
            <a:r>
              <a:rPr lang="ru-RU" sz="2000" b="1">
                <a:solidFill>
                  <a:srgbClr val="A50021"/>
                </a:solidFill>
              </a:rPr>
              <a:t> аммиак</a:t>
            </a:r>
          </a:p>
          <a:p>
            <a:pPr>
              <a:spcBef>
                <a:spcPct val="50000"/>
              </a:spcBef>
              <a:buFontTx/>
              <a:buChar char="•"/>
            </a:pPr>
            <a:r>
              <a:rPr lang="ru-RU" sz="2000" b="1">
                <a:solidFill>
                  <a:srgbClr val="A50021"/>
                </a:solidFill>
              </a:rPr>
              <a:t> табачный дёготь</a:t>
            </a:r>
          </a:p>
          <a:p>
            <a:pPr>
              <a:spcBef>
                <a:spcPct val="50000"/>
              </a:spcBef>
              <a:buFontTx/>
              <a:buChar char="•"/>
            </a:pPr>
            <a:r>
              <a:rPr lang="ru-RU" sz="2000" b="1">
                <a:solidFill>
                  <a:srgbClr val="A50021"/>
                </a:solidFill>
              </a:rPr>
              <a:t> полоний – 210</a:t>
            </a:r>
          </a:p>
          <a:p>
            <a:pPr>
              <a:spcBef>
                <a:spcPct val="50000"/>
              </a:spcBef>
              <a:buFontTx/>
              <a:buChar char="•"/>
            </a:pPr>
            <a:r>
              <a:rPr lang="ru-RU" sz="2000" b="1">
                <a:solidFill>
                  <a:srgbClr val="A50021"/>
                </a:solidFill>
              </a:rPr>
              <a:t> сероводород</a:t>
            </a:r>
          </a:p>
          <a:p>
            <a:pPr>
              <a:spcBef>
                <a:spcPct val="50000"/>
              </a:spcBef>
              <a:buFontTx/>
              <a:buChar char="•"/>
            </a:pPr>
            <a:r>
              <a:rPr lang="ru-RU" sz="2000" b="1">
                <a:solidFill>
                  <a:srgbClr val="A50021"/>
                </a:solidFill>
              </a:rPr>
              <a:t> синильная кислота и др.</a:t>
            </a:r>
          </a:p>
          <a:p>
            <a:pPr>
              <a:spcBef>
                <a:spcPct val="50000"/>
              </a:spcBef>
              <a:buFontTx/>
              <a:buChar char="•"/>
            </a:pPr>
            <a:endParaRPr lang="ru-RU" sz="2000" b="1">
              <a:solidFill>
                <a:srgbClr val="A50021"/>
              </a:solidFill>
            </a:endParaRPr>
          </a:p>
          <a:p>
            <a:pPr>
              <a:spcBef>
                <a:spcPct val="50000"/>
              </a:spcBef>
              <a:buFontTx/>
              <a:buChar char="•"/>
            </a:pPr>
            <a:endParaRPr lang="ru-RU" sz="2000"/>
          </a:p>
        </p:txBody>
      </p:sp>
      <p:pic>
        <p:nvPicPr>
          <p:cNvPr id="116743" name="Picture 7" descr="MCj01499920000[1]"/>
          <p:cNvPicPr>
            <a:picLocks noChangeAspect="1" noChangeArrowheads="1"/>
          </p:cNvPicPr>
          <p:nvPr/>
        </p:nvPicPr>
        <p:blipFill>
          <a:blip r:embed="rId2" cstate="print"/>
          <a:srcRect/>
          <a:stretch>
            <a:fillRect/>
          </a:stretch>
        </p:blipFill>
        <p:spPr bwMode="auto">
          <a:xfrm>
            <a:off x="5795963" y="3284538"/>
            <a:ext cx="3024187" cy="309721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16741"/>
                                        </p:tgtEl>
                                        <p:attrNameLst>
                                          <p:attrName>style.visibility</p:attrName>
                                        </p:attrNameLst>
                                      </p:cBhvr>
                                      <p:to>
                                        <p:strVal val="visible"/>
                                      </p:to>
                                    </p:set>
                                    <p:anim calcmode="lin" valueType="num">
                                      <p:cBhvr>
                                        <p:cTn id="7" dur="2000" fill="hold"/>
                                        <p:tgtEl>
                                          <p:spTgt spid="116741"/>
                                        </p:tgtEl>
                                        <p:attrNameLst>
                                          <p:attrName>ppt_w</p:attrName>
                                        </p:attrNameLst>
                                      </p:cBhvr>
                                      <p:tavLst>
                                        <p:tav tm="0">
                                          <p:val>
                                            <p:strVal val="#ppt_w*0.70"/>
                                          </p:val>
                                        </p:tav>
                                        <p:tav tm="100000">
                                          <p:val>
                                            <p:strVal val="#ppt_w"/>
                                          </p:val>
                                        </p:tav>
                                      </p:tavLst>
                                    </p:anim>
                                    <p:anim calcmode="lin" valueType="num">
                                      <p:cBhvr>
                                        <p:cTn id="8" dur="2000" fill="hold"/>
                                        <p:tgtEl>
                                          <p:spTgt spid="116741"/>
                                        </p:tgtEl>
                                        <p:attrNameLst>
                                          <p:attrName>ppt_h</p:attrName>
                                        </p:attrNameLst>
                                      </p:cBhvr>
                                      <p:tavLst>
                                        <p:tav tm="0">
                                          <p:val>
                                            <p:strVal val="#ppt_h"/>
                                          </p:val>
                                        </p:tav>
                                        <p:tav tm="100000">
                                          <p:val>
                                            <p:strVal val="#ppt_h"/>
                                          </p:val>
                                        </p:tav>
                                      </p:tavLst>
                                    </p:anim>
                                    <p:animEffect transition="in" filter="fade">
                                      <p:cBhvr>
                                        <p:cTn id="9" dur="2000"/>
                                        <p:tgtEl>
                                          <p:spTgt spid="116741"/>
                                        </p:tgtEl>
                                      </p:cBhvr>
                                    </p:animEffect>
                                  </p:childTnLst>
                                </p:cTn>
                              </p:par>
                              <p:par>
                                <p:cTn id="10" presetID="55" presetClass="entr" presetSubtype="0" fill="hold" nodeType="withEffect">
                                  <p:stCondLst>
                                    <p:cond delay="0"/>
                                  </p:stCondLst>
                                  <p:childTnLst>
                                    <p:set>
                                      <p:cBhvr>
                                        <p:cTn id="11" dur="1" fill="hold">
                                          <p:stCondLst>
                                            <p:cond delay="0"/>
                                          </p:stCondLst>
                                        </p:cTn>
                                        <p:tgtEl>
                                          <p:spTgt spid="116743"/>
                                        </p:tgtEl>
                                        <p:attrNameLst>
                                          <p:attrName>style.visibility</p:attrName>
                                        </p:attrNameLst>
                                      </p:cBhvr>
                                      <p:to>
                                        <p:strVal val="visible"/>
                                      </p:to>
                                    </p:set>
                                    <p:anim calcmode="lin" valueType="num">
                                      <p:cBhvr>
                                        <p:cTn id="12" dur="2000" fill="hold"/>
                                        <p:tgtEl>
                                          <p:spTgt spid="116743"/>
                                        </p:tgtEl>
                                        <p:attrNameLst>
                                          <p:attrName>ppt_w</p:attrName>
                                        </p:attrNameLst>
                                      </p:cBhvr>
                                      <p:tavLst>
                                        <p:tav tm="0">
                                          <p:val>
                                            <p:strVal val="#ppt_w*0.70"/>
                                          </p:val>
                                        </p:tav>
                                        <p:tav tm="100000">
                                          <p:val>
                                            <p:strVal val="#ppt_w"/>
                                          </p:val>
                                        </p:tav>
                                      </p:tavLst>
                                    </p:anim>
                                    <p:anim calcmode="lin" valueType="num">
                                      <p:cBhvr>
                                        <p:cTn id="13" dur="2000" fill="hold"/>
                                        <p:tgtEl>
                                          <p:spTgt spid="116743"/>
                                        </p:tgtEl>
                                        <p:attrNameLst>
                                          <p:attrName>ppt_h</p:attrName>
                                        </p:attrNameLst>
                                      </p:cBhvr>
                                      <p:tavLst>
                                        <p:tav tm="0">
                                          <p:val>
                                            <p:strVal val="#ppt_h"/>
                                          </p:val>
                                        </p:tav>
                                        <p:tav tm="100000">
                                          <p:val>
                                            <p:strVal val="#ppt_h"/>
                                          </p:val>
                                        </p:tav>
                                      </p:tavLst>
                                    </p:anim>
                                    <p:animEffect transition="in" filter="fade">
                                      <p:cBhvr>
                                        <p:cTn id="14" dur="2000"/>
                                        <p:tgtEl>
                                          <p:spTgt spid="116743"/>
                                        </p:tgtEl>
                                      </p:cBhvr>
                                    </p:animEffect>
                                  </p:childTnLst>
                                </p:cTn>
                              </p:par>
                            </p:childTnLst>
                          </p:cTn>
                        </p:par>
                        <p:par>
                          <p:cTn id="15" fill="hold" nodeType="afterGroup">
                            <p:stCondLst>
                              <p:cond delay="2000"/>
                            </p:stCondLst>
                            <p:childTnLst>
                              <p:par>
                                <p:cTn id="16" presetID="55" presetClass="entr" presetSubtype="0" fill="hold" nodeType="afterEffect">
                                  <p:stCondLst>
                                    <p:cond delay="0"/>
                                  </p:stCondLst>
                                  <p:childTnLst>
                                    <p:set>
                                      <p:cBhvr>
                                        <p:cTn id="17" dur="1" fill="hold">
                                          <p:stCondLst>
                                            <p:cond delay="0"/>
                                          </p:stCondLst>
                                        </p:cTn>
                                        <p:tgtEl>
                                          <p:spTgt spid="116742">
                                            <p:txEl>
                                              <p:pRg st="0" end="0"/>
                                            </p:txEl>
                                          </p:spTgt>
                                        </p:tgtEl>
                                        <p:attrNameLst>
                                          <p:attrName>style.visibility</p:attrName>
                                        </p:attrNameLst>
                                      </p:cBhvr>
                                      <p:to>
                                        <p:strVal val="visible"/>
                                      </p:to>
                                    </p:set>
                                    <p:anim calcmode="lin" valueType="num">
                                      <p:cBhvr>
                                        <p:cTn id="18" dur="1000" fill="hold"/>
                                        <p:tgtEl>
                                          <p:spTgt spid="116742">
                                            <p:txEl>
                                              <p:pRg st="0" end="0"/>
                                            </p:txEl>
                                          </p:spTgt>
                                        </p:tgtEl>
                                        <p:attrNameLst>
                                          <p:attrName>ppt_w</p:attrName>
                                        </p:attrNameLst>
                                      </p:cBhvr>
                                      <p:tavLst>
                                        <p:tav tm="0">
                                          <p:val>
                                            <p:strVal val="#ppt_w*0.70"/>
                                          </p:val>
                                        </p:tav>
                                        <p:tav tm="100000">
                                          <p:val>
                                            <p:strVal val="#ppt_w"/>
                                          </p:val>
                                        </p:tav>
                                      </p:tavLst>
                                    </p:anim>
                                    <p:anim calcmode="lin" valueType="num">
                                      <p:cBhvr>
                                        <p:cTn id="19" dur="1000" fill="hold"/>
                                        <p:tgtEl>
                                          <p:spTgt spid="116742">
                                            <p:txEl>
                                              <p:pRg st="0" end="0"/>
                                            </p:txEl>
                                          </p:spTgt>
                                        </p:tgtEl>
                                        <p:attrNameLst>
                                          <p:attrName>ppt_h</p:attrName>
                                        </p:attrNameLst>
                                      </p:cBhvr>
                                      <p:tavLst>
                                        <p:tav tm="0">
                                          <p:val>
                                            <p:strVal val="#ppt_h"/>
                                          </p:val>
                                        </p:tav>
                                        <p:tav tm="100000">
                                          <p:val>
                                            <p:strVal val="#ppt_h"/>
                                          </p:val>
                                        </p:tav>
                                      </p:tavLst>
                                    </p:anim>
                                    <p:animEffect transition="in" filter="fade">
                                      <p:cBhvr>
                                        <p:cTn id="20" dur="1000"/>
                                        <p:tgtEl>
                                          <p:spTgt spid="116742">
                                            <p:txEl>
                                              <p:pRg st="0" end="0"/>
                                            </p:txEl>
                                          </p:spTgt>
                                        </p:tgtEl>
                                      </p:cBhvr>
                                    </p:animEffect>
                                  </p:childTnLst>
                                </p:cTn>
                              </p:par>
                            </p:childTnLst>
                          </p:cTn>
                        </p:par>
                        <p:par>
                          <p:cTn id="21" fill="hold" nodeType="afterGroup">
                            <p:stCondLst>
                              <p:cond delay="3000"/>
                            </p:stCondLst>
                            <p:childTnLst>
                              <p:par>
                                <p:cTn id="22" presetID="26" presetClass="entr" presetSubtype="0" fill="hold" nodeType="afterEffect">
                                  <p:stCondLst>
                                    <p:cond delay="0"/>
                                  </p:stCondLst>
                                  <p:childTnLst>
                                    <p:set>
                                      <p:cBhvr>
                                        <p:cTn id="23" dur="1" fill="hold">
                                          <p:stCondLst>
                                            <p:cond delay="0"/>
                                          </p:stCondLst>
                                        </p:cTn>
                                        <p:tgtEl>
                                          <p:spTgt spid="116742">
                                            <p:txEl>
                                              <p:pRg st="1" end="1"/>
                                            </p:txEl>
                                          </p:spTgt>
                                        </p:tgtEl>
                                        <p:attrNameLst>
                                          <p:attrName>style.visibility</p:attrName>
                                        </p:attrNameLst>
                                      </p:cBhvr>
                                      <p:to>
                                        <p:strVal val="visible"/>
                                      </p:to>
                                    </p:set>
                                    <p:animEffect transition="in" filter="wipe(down)">
                                      <p:cBhvr>
                                        <p:cTn id="24" dur="290">
                                          <p:stCondLst>
                                            <p:cond delay="0"/>
                                          </p:stCondLst>
                                        </p:cTn>
                                        <p:tgtEl>
                                          <p:spTgt spid="116742">
                                            <p:txEl>
                                              <p:pRg st="1" end="1"/>
                                            </p:txEl>
                                          </p:spTgt>
                                        </p:tgtEl>
                                      </p:cBhvr>
                                    </p:animEffect>
                                    <p:anim calcmode="lin" valueType="num">
                                      <p:cBhvr>
                                        <p:cTn id="25" dur="911" tmFilter="0,0; 0.14,0.36; 0.43,0.73; 0.71,0.91; 1.0,1.0">
                                          <p:stCondLst>
                                            <p:cond delay="0"/>
                                          </p:stCondLst>
                                        </p:cTn>
                                        <p:tgtEl>
                                          <p:spTgt spid="116742">
                                            <p:txEl>
                                              <p:pRg st="1" end="1"/>
                                            </p:txEl>
                                          </p:spTgt>
                                        </p:tgtEl>
                                        <p:attrNameLst>
                                          <p:attrName>ppt_x</p:attrName>
                                        </p:attrNameLst>
                                      </p:cBhvr>
                                      <p:tavLst>
                                        <p:tav tm="0">
                                          <p:val>
                                            <p:strVal val="#ppt_x-0.25"/>
                                          </p:val>
                                        </p:tav>
                                        <p:tav tm="100000">
                                          <p:val>
                                            <p:strVal val="#ppt_x"/>
                                          </p:val>
                                        </p:tav>
                                      </p:tavLst>
                                    </p:anim>
                                    <p:anim calcmode="lin" valueType="num">
                                      <p:cBhvr>
                                        <p:cTn id="26" dur="332" tmFilter="0.0,0.0; 0.25,0.07; 0.50,0.2; 0.75,0.467; 1.0,1.0">
                                          <p:stCondLst>
                                            <p:cond delay="0"/>
                                          </p:stCondLst>
                                        </p:cTn>
                                        <p:tgtEl>
                                          <p:spTgt spid="116742">
                                            <p:txEl>
                                              <p:pRg st="1" end="1"/>
                                            </p:txEl>
                                          </p:spTgt>
                                        </p:tgtEl>
                                        <p:attrNameLst>
                                          <p:attrName>ppt_y</p:attrName>
                                        </p:attrNameLst>
                                      </p:cBhvr>
                                      <p:tavLst>
                                        <p:tav tm="0" fmla="#ppt_y-sin(pi*$)/3">
                                          <p:val>
                                            <p:fltVal val="0.5"/>
                                          </p:val>
                                        </p:tav>
                                        <p:tav tm="100000">
                                          <p:val>
                                            <p:fltVal val="1"/>
                                          </p:val>
                                        </p:tav>
                                      </p:tavLst>
                                    </p:anim>
                                    <p:anim calcmode="lin" valueType="num">
                                      <p:cBhvr>
                                        <p:cTn id="27" dur="332" tmFilter="0, 0; 0.125,0.2665; 0.25,0.4; 0.375,0.465; 0.5,0.5;  0.625,0.535; 0.75,0.6; 0.875,0.7335; 1,1">
                                          <p:stCondLst>
                                            <p:cond delay="332"/>
                                          </p:stCondLst>
                                        </p:cTn>
                                        <p:tgtEl>
                                          <p:spTgt spid="116742">
                                            <p:txEl>
                                              <p:pRg st="1" end="1"/>
                                            </p:txEl>
                                          </p:spTgt>
                                        </p:tgtEl>
                                        <p:attrNameLst>
                                          <p:attrName>ppt_y</p:attrName>
                                        </p:attrNameLst>
                                      </p:cBhvr>
                                      <p:tavLst>
                                        <p:tav tm="0" fmla="#ppt_y-sin(pi*$)/9">
                                          <p:val>
                                            <p:fltVal val="0"/>
                                          </p:val>
                                        </p:tav>
                                        <p:tav tm="100000">
                                          <p:val>
                                            <p:fltVal val="1"/>
                                          </p:val>
                                        </p:tav>
                                      </p:tavLst>
                                    </p:anim>
                                    <p:anim calcmode="lin" valueType="num">
                                      <p:cBhvr>
                                        <p:cTn id="28" dur="166" tmFilter="0, 0; 0.125,0.2665; 0.25,0.4; 0.375,0.465; 0.5,0.5;  0.625,0.535; 0.75,0.6; 0.875,0.7335; 1,1">
                                          <p:stCondLst>
                                            <p:cond delay="662"/>
                                          </p:stCondLst>
                                        </p:cTn>
                                        <p:tgtEl>
                                          <p:spTgt spid="116742">
                                            <p:txEl>
                                              <p:pRg st="1" end="1"/>
                                            </p:txEl>
                                          </p:spTgt>
                                        </p:tgtEl>
                                        <p:attrNameLst>
                                          <p:attrName>ppt_y</p:attrName>
                                        </p:attrNameLst>
                                      </p:cBhvr>
                                      <p:tavLst>
                                        <p:tav tm="0" fmla="#ppt_y-sin(pi*$)/27">
                                          <p:val>
                                            <p:fltVal val="0"/>
                                          </p:val>
                                        </p:tav>
                                        <p:tav tm="100000">
                                          <p:val>
                                            <p:fltVal val="1"/>
                                          </p:val>
                                        </p:tav>
                                      </p:tavLst>
                                    </p:anim>
                                    <p:anim calcmode="lin" valueType="num">
                                      <p:cBhvr>
                                        <p:cTn id="29" dur="82" tmFilter="0, 0; 0.125,0.2665; 0.25,0.4; 0.375,0.465; 0.5,0.5;  0.625,0.535; 0.75,0.6; 0.875,0.7335; 1,1">
                                          <p:stCondLst>
                                            <p:cond delay="828"/>
                                          </p:stCondLst>
                                        </p:cTn>
                                        <p:tgtEl>
                                          <p:spTgt spid="116742">
                                            <p:txEl>
                                              <p:pRg st="1" end="1"/>
                                            </p:txEl>
                                          </p:spTgt>
                                        </p:tgtEl>
                                        <p:attrNameLst>
                                          <p:attrName>ppt_y</p:attrName>
                                        </p:attrNameLst>
                                      </p:cBhvr>
                                      <p:tavLst>
                                        <p:tav tm="0" fmla="#ppt_y-sin(pi*$)/81">
                                          <p:val>
                                            <p:fltVal val="0"/>
                                          </p:val>
                                        </p:tav>
                                        <p:tav tm="100000">
                                          <p:val>
                                            <p:fltVal val="1"/>
                                          </p:val>
                                        </p:tav>
                                      </p:tavLst>
                                    </p:anim>
                                    <p:animScale>
                                      <p:cBhvr>
                                        <p:cTn id="30" dur="13">
                                          <p:stCondLst>
                                            <p:cond delay="325"/>
                                          </p:stCondLst>
                                        </p:cTn>
                                        <p:tgtEl>
                                          <p:spTgt spid="116742">
                                            <p:txEl>
                                              <p:pRg st="1" end="1"/>
                                            </p:txEl>
                                          </p:spTgt>
                                        </p:tgtEl>
                                      </p:cBhvr>
                                      <p:to x="100000" y="60000"/>
                                    </p:animScale>
                                    <p:animScale>
                                      <p:cBhvr>
                                        <p:cTn id="31" dur="83" decel="50000">
                                          <p:stCondLst>
                                            <p:cond delay="338"/>
                                          </p:stCondLst>
                                        </p:cTn>
                                        <p:tgtEl>
                                          <p:spTgt spid="116742">
                                            <p:txEl>
                                              <p:pRg st="1" end="1"/>
                                            </p:txEl>
                                          </p:spTgt>
                                        </p:tgtEl>
                                      </p:cBhvr>
                                      <p:to x="100000" y="100000"/>
                                    </p:animScale>
                                    <p:animScale>
                                      <p:cBhvr>
                                        <p:cTn id="32" dur="13">
                                          <p:stCondLst>
                                            <p:cond delay="656"/>
                                          </p:stCondLst>
                                        </p:cTn>
                                        <p:tgtEl>
                                          <p:spTgt spid="116742">
                                            <p:txEl>
                                              <p:pRg st="1" end="1"/>
                                            </p:txEl>
                                          </p:spTgt>
                                        </p:tgtEl>
                                      </p:cBhvr>
                                      <p:to x="100000" y="80000"/>
                                    </p:animScale>
                                    <p:animScale>
                                      <p:cBhvr>
                                        <p:cTn id="33" dur="83" decel="50000">
                                          <p:stCondLst>
                                            <p:cond delay="669"/>
                                          </p:stCondLst>
                                        </p:cTn>
                                        <p:tgtEl>
                                          <p:spTgt spid="116742">
                                            <p:txEl>
                                              <p:pRg st="1" end="1"/>
                                            </p:txEl>
                                          </p:spTgt>
                                        </p:tgtEl>
                                      </p:cBhvr>
                                      <p:to x="100000" y="100000"/>
                                    </p:animScale>
                                    <p:animScale>
                                      <p:cBhvr>
                                        <p:cTn id="34" dur="13">
                                          <p:stCondLst>
                                            <p:cond delay="821"/>
                                          </p:stCondLst>
                                        </p:cTn>
                                        <p:tgtEl>
                                          <p:spTgt spid="116742">
                                            <p:txEl>
                                              <p:pRg st="1" end="1"/>
                                            </p:txEl>
                                          </p:spTgt>
                                        </p:tgtEl>
                                      </p:cBhvr>
                                      <p:to x="100000" y="90000"/>
                                    </p:animScale>
                                    <p:animScale>
                                      <p:cBhvr>
                                        <p:cTn id="35" dur="83" decel="50000">
                                          <p:stCondLst>
                                            <p:cond delay="834"/>
                                          </p:stCondLst>
                                        </p:cTn>
                                        <p:tgtEl>
                                          <p:spTgt spid="116742">
                                            <p:txEl>
                                              <p:pRg st="1" end="1"/>
                                            </p:txEl>
                                          </p:spTgt>
                                        </p:tgtEl>
                                      </p:cBhvr>
                                      <p:to x="100000" y="100000"/>
                                    </p:animScale>
                                    <p:animScale>
                                      <p:cBhvr>
                                        <p:cTn id="36" dur="13">
                                          <p:stCondLst>
                                            <p:cond delay="904"/>
                                          </p:stCondLst>
                                        </p:cTn>
                                        <p:tgtEl>
                                          <p:spTgt spid="116742">
                                            <p:txEl>
                                              <p:pRg st="1" end="1"/>
                                            </p:txEl>
                                          </p:spTgt>
                                        </p:tgtEl>
                                      </p:cBhvr>
                                      <p:to x="100000" y="95000"/>
                                    </p:animScale>
                                    <p:animScale>
                                      <p:cBhvr>
                                        <p:cTn id="37" dur="83" decel="50000">
                                          <p:stCondLst>
                                            <p:cond delay="917"/>
                                          </p:stCondLst>
                                        </p:cTn>
                                        <p:tgtEl>
                                          <p:spTgt spid="116742">
                                            <p:txEl>
                                              <p:pRg st="1" end="1"/>
                                            </p:txEl>
                                          </p:spTgt>
                                        </p:tgtEl>
                                      </p:cBhvr>
                                      <p:to x="100000" y="100000"/>
                                    </p:animScale>
                                  </p:childTnLst>
                                </p:cTn>
                              </p:par>
                            </p:childTnLst>
                          </p:cTn>
                        </p:par>
                        <p:par>
                          <p:cTn id="38" fill="hold" nodeType="afterGroup">
                            <p:stCondLst>
                              <p:cond delay="4000"/>
                            </p:stCondLst>
                            <p:childTnLst>
                              <p:par>
                                <p:cTn id="39" presetID="26" presetClass="entr" presetSubtype="0" fill="hold" nodeType="afterEffect">
                                  <p:stCondLst>
                                    <p:cond delay="0"/>
                                  </p:stCondLst>
                                  <p:childTnLst>
                                    <p:set>
                                      <p:cBhvr>
                                        <p:cTn id="40" dur="1" fill="hold">
                                          <p:stCondLst>
                                            <p:cond delay="0"/>
                                          </p:stCondLst>
                                        </p:cTn>
                                        <p:tgtEl>
                                          <p:spTgt spid="116742">
                                            <p:txEl>
                                              <p:pRg st="2" end="2"/>
                                            </p:txEl>
                                          </p:spTgt>
                                        </p:tgtEl>
                                        <p:attrNameLst>
                                          <p:attrName>style.visibility</p:attrName>
                                        </p:attrNameLst>
                                      </p:cBhvr>
                                      <p:to>
                                        <p:strVal val="visible"/>
                                      </p:to>
                                    </p:set>
                                    <p:animEffect transition="in" filter="wipe(down)">
                                      <p:cBhvr>
                                        <p:cTn id="41" dur="290">
                                          <p:stCondLst>
                                            <p:cond delay="0"/>
                                          </p:stCondLst>
                                        </p:cTn>
                                        <p:tgtEl>
                                          <p:spTgt spid="116742">
                                            <p:txEl>
                                              <p:pRg st="2" end="2"/>
                                            </p:txEl>
                                          </p:spTgt>
                                        </p:tgtEl>
                                      </p:cBhvr>
                                    </p:animEffect>
                                    <p:anim calcmode="lin" valueType="num">
                                      <p:cBhvr>
                                        <p:cTn id="42" dur="911" tmFilter="0,0; 0.14,0.36; 0.43,0.73; 0.71,0.91; 1.0,1.0">
                                          <p:stCondLst>
                                            <p:cond delay="0"/>
                                          </p:stCondLst>
                                        </p:cTn>
                                        <p:tgtEl>
                                          <p:spTgt spid="116742">
                                            <p:txEl>
                                              <p:pRg st="2" end="2"/>
                                            </p:txEl>
                                          </p:spTgt>
                                        </p:tgtEl>
                                        <p:attrNameLst>
                                          <p:attrName>ppt_x</p:attrName>
                                        </p:attrNameLst>
                                      </p:cBhvr>
                                      <p:tavLst>
                                        <p:tav tm="0">
                                          <p:val>
                                            <p:strVal val="#ppt_x-0.25"/>
                                          </p:val>
                                        </p:tav>
                                        <p:tav tm="100000">
                                          <p:val>
                                            <p:strVal val="#ppt_x"/>
                                          </p:val>
                                        </p:tav>
                                      </p:tavLst>
                                    </p:anim>
                                    <p:anim calcmode="lin" valueType="num">
                                      <p:cBhvr>
                                        <p:cTn id="43" dur="332" tmFilter="0.0,0.0; 0.25,0.07; 0.50,0.2; 0.75,0.467; 1.0,1.0">
                                          <p:stCondLst>
                                            <p:cond delay="0"/>
                                          </p:stCondLst>
                                        </p:cTn>
                                        <p:tgtEl>
                                          <p:spTgt spid="116742">
                                            <p:txEl>
                                              <p:pRg st="2" end="2"/>
                                            </p:txEl>
                                          </p:spTgt>
                                        </p:tgtEl>
                                        <p:attrNameLst>
                                          <p:attrName>ppt_y</p:attrName>
                                        </p:attrNameLst>
                                      </p:cBhvr>
                                      <p:tavLst>
                                        <p:tav tm="0" fmla="#ppt_y-sin(pi*$)/3">
                                          <p:val>
                                            <p:fltVal val="0.5"/>
                                          </p:val>
                                        </p:tav>
                                        <p:tav tm="100000">
                                          <p:val>
                                            <p:fltVal val="1"/>
                                          </p:val>
                                        </p:tav>
                                      </p:tavLst>
                                    </p:anim>
                                    <p:anim calcmode="lin" valueType="num">
                                      <p:cBhvr>
                                        <p:cTn id="44" dur="332" tmFilter="0, 0; 0.125,0.2665; 0.25,0.4; 0.375,0.465; 0.5,0.5;  0.625,0.535; 0.75,0.6; 0.875,0.7335; 1,1">
                                          <p:stCondLst>
                                            <p:cond delay="332"/>
                                          </p:stCondLst>
                                        </p:cTn>
                                        <p:tgtEl>
                                          <p:spTgt spid="116742">
                                            <p:txEl>
                                              <p:pRg st="2" end="2"/>
                                            </p:txEl>
                                          </p:spTgt>
                                        </p:tgtEl>
                                        <p:attrNameLst>
                                          <p:attrName>ppt_y</p:attrName>
                                        </p:attrNameLst>
                                      </p:cBhvr>
                                      <p:tavLst>
                                        <p:tav tm="0" fmla="#ppt_y-sin(pi*$)/9">
                                          <p:val>
                                            <p:fltVal val="0"/>
                                          </p:val>
                                        </p:tav>
                                        <p:tav tm="100000">
                                          <p:val>
                                            <p:fltVal val="1"/>
                                          </p:val>
                                        </p:tav>
                                      </p:tavLst>
                                    </p:anim>
                                    <p:anim calcmode="lin" valueType="num">
                                      <p:cBhvr>
                                        <p:cTn id="45" dur="166" tmFilter="0, 0; 0.125,0.2665; 0.25,0.4; 0.375,0.465; 0.5,0.5;  0.625,0.535; 0.75,0.6; 0.875,0.7335; 1,1">
                                          <p:stCondLst>
                                            <p:cond delay="662"/>
                                          </p:stCondLst>
                                        </p:cTn>
                                        <p:tgtEl>
                                          <p:spTgt spid="116742">
                                            <p:txEl>
                                              <p:pRg st="2" end="2"/>
                                            </p:txEl>
                                          </p:spTgt>
                                        </p:tgtEl>
                                        <p:attrNameLst>
                                          <p:attrName>ppt_y</p:attrName>
                                        </p:attrNameLst>
                                      </p:cBhvr>
                                      <p:tavLst>
                                        <p:tav tm="0" fmla="#ppt_y-sin(pi*$)/27">
                                          <p:val>
                                            <p:fltVal val="0"/>
                                          </p:val>
                                        </p:tav>
                                        <p:tav tm="100000">
                                          <p:val>
                                            <p:fltVal val="1"/>
                                          </p:val>
                                        </p:tav>
                                      </p:tavLst>
                                    </p:anim>
                                    <p:anim calcmode="lin" valueType="num">
                                      <p:cBhvr>
                                        <p:cTn id="46" dur="82" tmFilter="0, 0; 0.125,0.2665; 0.25,0.4; 0.375,0.465; 0.5,0.5;  0.625,0.535; 0.75,0.6; 0.875,0.7335; 1,1">
                                          <p:stCondLst>
                                            <p:cond delay="828"/>
                                          </p:stCondLst>
                                        </p:cTn>
                                        <p:tgtEl>
                                          <p:spTgt spid="116742">
                                            <p:txEl>
                                              <p:pRg st="2" end="2"/>
                                            </p:txEl>
                                          </p:spTgt>
                                        </p:tgtEl>
                                        <p:attrNameLst>
                                          <p:attrName>ppt_y</p:attrName>
                                        </p:attrNameLst>
                                      </p:cBhvr>
                                      <p:tavLst>
                                        <p:tav tm="0" fmla="#ppt_y-sin(pi*$)/81">
                                          <p:val>
                                            <p:fltVal val="0"/>
                                          </p:val>
                                        </p:tav>
                                        <p:tav tm="100000">
                                          <p:val>
                                            <p:fltVal val="1"/>
                                          </p:val>
                                        </p:tav>
                                      </p:tavLst>
                                    </p:anim>
                                    <p:animScale>
                                      <p:cBhvr>
                                        <p:cTn id="47" dur="13">
                                          <p:stCondLst>
                                            <p:cond delay="325"/>
                                          </p:stCondLst>
                                        </p:cTn>
                                        <p:tgtEl>
                                          <p:spTgt spid="116742">
                                            <p:txEl>
                                              <p:pRg st="2" end="2"/>
                                            </p:txEl>
                                          </p:spTgt>
                                        </p:tgtEl>
                                      </p:cBhvr>
                                      <p:to x="100000" y="60000"/>
                                    </p:animScale>
                                    <p:animScale>
                                      <p:cBhvr>
                                        <p:cTn id="48" dur="83" decel="50000">
                                          <p:stCondLst>
                                            <p:cond delay="338"/>
                                          </p:stCondLst>
                                        </p:cTn>
                                        <p:tgtEl>
                                          <p:spTgt spid="116742">
                                            <p:txEl>
                                              <p:pRg st="2" end="2"/>
                                            </p:txEl>
                                          </p:spTgt>
                                        </p:tgtEl>
                                      </p:cBhvr>
                                      <p:to x="100000" y="100000"/>
                                    </p:animScale>
                                    <p:animScale>
                                      <p:cBhvr>
                                        <p:cTn id="49" dur="13">
                                          <p:stCondLst>
                                            <p:cond delay="656"/>
                                          </p:stCondLst>
                                        </p:cTn>
                                        <p:tgtEl>
                                          <p:spTgt spid="116742">
                                            <p:txEl>
                                              <p:pRg st="2" end="2"/>
                                            </p:txEl>
                                          </p:spTgt>
                                        </p:tgtEl>
                                      </p:cBhvr>
                                      <p:to x="100000" y="80000"/>
                                    </p:animScale>
                                    <p:animScale>
                                      <p:cBhvr>
                                        <p:cTn id="50" dur="83" decel="50000">
                                          <p:stCondLst>
                                            <p:cond delay="669"/>
                                          </p:stCondLst>
                                        </p:cTn>
                                        <p:tgtEl>
                                          <p:spTgt spid="116742">
                                            <p:txEl>
                                              <p:pRg st="2" end="2"/>
                                            </p:txEl>
                                          </p:spTgt>
                                        </p:tgtEl>
                                      </p:cBhvr>
                                      <p:to x="100000" y="100000"/>
                                    </p:animScale>
                                    <p:animScale>
                                      <p:cBhvr>
                                        <p:cTn id="51" dur="13">
                                          <p:stCondLst>
                                            <p:cond delay="821"/>
                                          </p:stCondLst>
                                        </p:cTn>
                                        <p:tgtEl>
                                          <p:spTgt spid="116742">
                                            <p:txEl>
                                              <p:pRg st="2" end="2"/>
                                            </p:txEl>
                                          </p:spTgt>
                                        </p:tgtEl>
                                      </p:cBhvr>
                                      <p:to x="100000" y="90000"/>
                                    </p:animScale>
                                    <p:animScale>
                                      <p:cBhvr>
                                        <p:cTn id="52" dur="83" decel="50000">
                                          <p:stCondLst>
                                            <p:cond delay="834"/>
                                          </p:stCondLst>
                                        </p:cTn>
                                        <p:tgtEl>
                                          <p:spTgt spid="116742">
                                            <p:txEl>
                                              <p:pRg st="2" end="2"/>
                                            </p:txEl>
                                          </p:spTgt>
                                        </p:tgtEl>
                                      </p:cBhvr>
                                      <p:to x="100000" y="100000"/>
                                    </p:animScale>
                                    <p:animScale>
                                      <p:cBhvr>
                                        <p:cTn id="53" dur="13">
                                          <p:stCondLst>
                                            <p:cond delay="904"/>
                                          </p:stCondLst>
                                        </p:cTn>
                                        <p:tgtEl>
                                          <p:spTgt spid="116742">
                                            <p:txEl>
                                              <p:pRg st="2" end="2"/>
                                            </p:txEl>
                                          </p:spTgt>
                                        </p:tgtEl>
                                      </p:cBhvr>
                                      <p:to x="100000" y="95000"/>
                                    </p:animScale>
                                    <p:animScale>
                                      <p:cBhvr>
                                        <p:cTn id="54" dur="83" decel="50000">
                                          <p:stCondLst>
                                            <p:cond delay="917"/>
                                          </p:stCondLst>
                                        </p:cTn>
                                        <p:tgtEl>
                                          <p:spTgt spid="116742">
                                            <p:txEl>
                                              <p:pRg st="2" end="2"/>
                                            </p:txEl>
                                          </p:spTgt>
                                        </p:tgtEl>
                                      </p:cBhvr>
                                      <p:to x="100000" y="100000"/>
                                    </p:animScale>
                                  </p:childTnLst>
                                </p:cTn>
                              </p:par>
                            </p:childTnLst>
                          </p:cTn>
                        </p:par>
                        <p:par>
                          <p:cTn id="55" fill="hold" nodeType="afterGroup">
                            <p:stCondLst>
                              <p:cond delay="5000"/>
                            </p:stCondLst>
                            <p:childTnLst>
                              <p:par>
                                <p:cTn id="56" presetID="26" presetClass="entr" presetSubtype="0" fill="hold" nodeType="afterEffect">
                                  <p:stCondLst>
                                    <p:cond delay="0"/>
                                  </p:stCondLst>
                                  <p:childTnLst>
                                    <p:set>
                                      <p:cBhvr>
                                        <p:cTn id="57" dur="1" fill="hold">
                                          <p:stCondLst>
                                            <p:cond delay="0"/>
                                          </p:stCondLst>
                                        </p:cTn>
                                        <p:tgtEl>
                                          <p:spTgt spid="116742">
                                            <p:txEl>
                                              <p:pRg st="3" end="3"/>
                                            </p:txEl>
                                          </p:spTgt>
                                        </p:tgtEl>
                                        <p:attrNameLst>
                                          <p:attrName>style.visibility</p:attrName>
                                        </p:attrNameLst>
                                      </p:cBhvr>
                                      <p:to>
                                        <p:strVal val="visible"/>
                                      </p:to>
                                    </p:set>
                                    <p:animEffect transition="in" filter="wipe(down)">
                                      <p:cBhvr>
                                        <p:cTn id="58" dur="290">
                                          <p:stCondLst>
                                            <p:cond delay="0"/>
                                          </p:stCondLst>
                                        </p:cTn>
                                        <p:tgtEl>
                                          <p:spTgt spid="116742">
                                            <p:txEl>
                                              <p:pRg st="3" end="3"/>
                                            </p:txEl>
                                          </p:spTgt>
                                        </p:tgtEl>
                                      </p:cBhvr>
                                    </p:animEffect>
                                    <p:anim calcmode="lin" valueType="num">
                                      <p:cBhvr>
                                        <p:cTn id="59" dur="911" tmFilter="0,0; 0.14,0.36; 0.43,0.73; 0.71,0.91; 1.0,1.0">
                                          <p:stCondLst>
                                            <p:cond delay="0"/>
                                          </p:stCondLst>
                                        </p:cTn>
                                        <p:tgtEl>
                                          <p:spTgt spid="116742">
                                            <p:txEl>
                                              <p:pRg st="3" end="3"/>
                                            </p:txEl>
                                          </p:spTgt>
                                        </p:tgtEl>
                                        <p:attrNameLst>
                                          <p:attrName>ppt_x</p:attrName>
                                        </p:attrNameLst>
                                      </p:cBhvr>
                                      <p:tavLst>
                                        <p:tav tm="0">
                                          <p:val>
                                            <p:strVal val="#ppt_x-0.25"/>
                                          </p:val>
                                        </p:tav>
                                        <p:tav tm="100000">
                                          <p:val>
                                            <p:strVal val="#ppt_x"/>
                                          </p:val>
                                        </p:tav>
                                      </p:tavLst>
                                    </p:anim>
                                    <p:anim calcmode="lin" valueType="num">
                                      <p:cBhvr>
                                        <p:cTn id="60" dur="332" tmFilter="0.0,0.0; 0.25,0.07; 0.50,0.2; 0.75,0.467; 1.0,1.0">
                                          <p:stCondLst>
                                            <p:cond delay="0"/>
                                          </p:stCondLst>
                                        </p:cTn>
                                        <p:tgtEl>
                                          <p:spTgt spid="116742">
                                            <p:txEl>
                                              <p:pRg st="3" end="3"/>
                                            </p:txEl>
                                          </p:spTgt>
                                        </p:tgtEl>
                                        <p:attrNameLst>
                                          <p:attrName>ppt_y</p:attrName>
                                        </p:attrNameLst>
                                      </p:cBhvr>
                                      <p:tavLst>
                                        <p:tav tm="0" fmla="#ppt_y-sin(pi*$)/3">
                                          <p:val>
                                            <p:fltVal val="0.5"/>
                                          </p:val>
                                        </p:tav>
                                        <p:tav tm="100000">
                                          <p:val>
                                            <p:fltVal val="1"/>
                                          </p:val>
                                        </p:tav>
                                      </p:tavLst>
                                    </p:anim>
                                    <p:anim calcmode="lin" valueType="num">
                                      <p:cBhvr>
                                        <p:cTn id="61" dur="332" tmFilter="0, 0; 0.125,0.2665; 0.25,0.4; 0.375,0.465; 0.5,0.5;  0.625,0.535; 0.75,0.6; 0.875,0.7335; 1,1">
                                          <p:stCondLst>
                                            <p:cond delay="332"/>
                                          </p:stCondLst>
                                        </p:cTn>
                                        <p:tgtEl>
                                          <p:spTgt spid="116742">
                                            <p:txEl>
                                              <p:pRg st="3" end="3"/>
                                            </p:txEl>
                                          </p:spTgt>
                                        </p:tgtEl>
                                        <p:attrNameLst>
                                          <p:attrName>ppt_y</p:attrName>
                                        </p:attrNameLst>
                                      </p:cBhvr>
                                      <p:tavLst>
                                        <p:tav tm="0" fmla="#ppt_y-sin(pi*$)/9">
                                          <p:val>
                                            <p:fltVal val="0"/>
                                          </p:val>
                                        </p:tav>
                                        <p:tav tm="100000">
                                          <p:val>
                                            <p:fltVal val="1"/>
                                          </p:val>
                                        </p:tav>
                                      </p:tavLst>
                                    </p:anim>
                                    <p:anim calcmode="lin" valueType="num">
                                      <p:cBhvr>
                                        <p:cTn id="62" dur="166" tmFilter="0, 0; 0.125,0.2665; 0.25,0.4; 0.375,0.465; 0.5,0.5;  0.625,0.535; 0.75,0.6; 0.875,0.7335; 1,1">
                                          <p:stCondLst>
                                            <p:cond delay="662"/>
                                          </p:stCondLst>
                                        </p:cTn>
                                        <p:tgtEl>
                                          <p:spTgt spid="116742">
                                            <p:txEl>
                                              <p:pRg st="3" end="3"/>
                                            </p:txEl>
                                          </p:spTgt>
                                        </p:tgtEl>
                                        <p:attrNameLst>
                                          <p:attrName>ppt_y</p:attrName>
                                        </p:attrNameLst>
                                      </p:cBhvr>
                                      <p:tavLst>
                                        <p:tav tm="0" fmla="#ppt_y-sin(pi*$)/27">
                                          <p:val>
                                            <p:fltVal val="0"/>
                                          </p:val>
                                        </p:tav>
                                        <p:tav tm="100000">
                                          <p:val>
                                            <p:fltVal val="1"/>
                                          </p:val>
                                        </p:tav>
                                      </p:tavLst>
                                    </p:anim>
                                    <p:anim calcmode="lin" valueType="num">
                                      <p:cBhvr>
                                        <p:cTn id="63" dur="82" tmFilter="0, 0; 0.125,0.2665; 0.25,0.4; 0.375,0.465; 0.5,0.5;  0.625,0.535; 0.75,0.6; 0.875,0.7335; 1,1">
                                          <p:stCondLst>
                                            <p:cond delay="828"/>
                                          </p:stCondLst>
                                        </p:cTn>
                                        <p:tgtEl>
                                          <p:spTgt spid="116742">
                                            <p:txEl>
                                              <p:pRg st="3" end="3"/>
                                            </p:txEl>
                                          </p:spTgt>
                                        </p:tgtEl>
                                        <p:attrNameLst>
                                          <p:attrName>ppt_y</p:attrName>
                                        </p:attrNameLst>
                                      </p:cBhvr>
                                      <p:tavLst>
                                        <p:tav tm="0" fmla="#ppt_y-sin(pi*$)/81">
                                          <p:val>
                                            <p:fltVal val="0"/>
                                          </p:val>
                                        </p:tav>
                                        <p:tav tm="100000">
                                          <p:val>
                                            <p:fltVal val="1"/>
                                          </p:val>
                                        </p:tav>
                                      </p:tavLst>
                                    </p:anim>
                                    <p:animScale>
                                      <p:cBhvr>
                                        <p:cTn id="64" dur="13">
                                          <p:stCondLst>
                                            <p:cond delay="325"/>
                                          </p:stCondLst>
                                        </p:cTn>
                                        <p:tgtEl>
                                          <p:spTgt spid="116742">
                                            <p:txEl>
                                              <p:pRg st="3" end="3"/>
                                            </p:txEl>
                                          </p:spTgt>
                                        </p:tgtEl>
                                      </p:cBhvr>
                                      <p:to x="100000" y="60000"/>
                                    </p:animScale>
                                    <p:animScale>
                                      <p:cBhvr>
                                        <p:cTn id="65" dur="83" decel="50000">
                                          <p:stCondLst>
                                            <p:cond delay="338"/>
                                          </p:stCondLst>
                                        </p:cTn>
                                        <p:tgtEl>
                                          <p:spTgt spid="116742">
                                            <p:txEl>
                                              <p:pRg st="3" end="3"/>
                                            </p:txEl>
                                          </p:spTgt>
                                        </p:tgtEl>
                                      </p:cBhvr>
                                      <p:to x="100000" y="100000"/>
                                    </p:animScale>
                                    <p:animScale>
                                      <p:cBhvr>
                                        <p:cTn id="66" dur="13">
                                          <p:stCondLst>
                                            <p:cond delay="656"/>
                                          </p:stCondLst>
                                        </p:cTn>
                                        <p:tgtEl>
                                          <p:spTgt spid="116742">
                                            <p:txEl>
                                              <p:pRg st="3" end="3"/>
                                            </p:txEl>
                                          </p:spTgt>
                                        </p:tgtEl>
                                      </p:cBhvr>
                                      <p:to x="100000" y="80000"/>
                                    </p:animScale>
                                    <p:animScale>
                                      <p:cBhvr>
                                        <p:cTn id="67" dur="83" decel="50000">
                                          <p:stCondLst>
                                            <p:cond delay="669"/>
                                          </p:stCondLst>
                                        </p:cTn>
                                        <p:tgtEl>
                                          <p:spTgt spid="116742">
                                            <p:txEl>
                                              <p:pRg st="3" end="3"/>
                                            </p:txEl>
                                          </p:spTgt>
                                        </p:tgtEl>
                                      </p:cBhvr>
                                      <p:to x="100000" y="100000"/>
                                    </p:animScale>
                                    <p:animScale>
                                      <p:cBhvr>
                                        <p:cTn id="68" dur="13">
                                          <p:stCondLst>
                                            <p:cond delay="821"/>
                                          </p:stCondLst>
                                        </p:cTn>
                                        <p:tgtEl>
                                          <p:spTgt spid="116742">
                                            <p:txEl>
                                              <p:pRg st="3" end="3"/>
                                            </p:txEl>
                                          </p:spTgt>
                                        </p:tgtEl>
                                      </p:cBhvr>
                                      <p:to x="100000" y="90000"/>
                                    </p:animScale>
                                    <p:animScale>
                                      <p:cBhvr>
                                        <p:cTn id="69" dur="83" decel="50000">
                                          <p:stCondLst>
                                            <p:cond delay="834"/>
                                          </p:stCondLst>
                                        </p:cTn>
                                        <p:tgtEl>
                                          <p:spTgt spid="116742">
                                            <p:txEl>
                                              <p:pRg st="3" end="3"/>
                                            </p:txEl>
                                          </p:spTgt>
                                        </p:tgtEl>
                                      </p:cBhvr>
                                      <p:to x="100000" y="100000"/>
                                    </p:animScale>
                                    <p:animScale>
                                      <p:cBhvr>
                                        <p:cTn id="70" dur="13">
                                          <p:stCondLst>
                                            <p:cond delay="904"/>
                                          </p:stCondLst>
                                        </p:cTn>
                                        <p:tgtEl>
                                          <p:spTgt spid="116742">
                                            <p:txEl>
                                              <p:pRg st="3" end="3"/>
                                            </p:txEl>
                                          </p:spTgt>
                                        </p:tgtEl>
                                      </p:cBhvr>
                                      <p:to x="100000" y="95000"/>
                                    </p:animScale>
                                    <p:animScale>
                                      <p:cBhvr>
                                        <p:cTn id="71" dur="83" decel="50000">
                                          <p:stCondLst>
                                            <p:cond delay="917"/>
                                          </p:stCondLst>
                                        </p:cTn>
                                        <p:tgtEl>
                                          <p:spTgt spid="116742">
                                            <p:txEl>
                                              <p:pRg st="3" end="3"/>
                                            </p:txEl>
                                          </p:spTgt>
                                        </p:tgtEl>
                                      </p:cBhvr>
                                      <p:to x="100000" y="100000"/>
                                    </p:animScale>
                                  </p:childTnLst>
                                </p:cTn>
                              </p:par>
                            </p:childTnLst>
                          </p:cTn>
                        </p:par>
                        <p:par>
                          <p:cTn id="72" fill="hold" nodeType="afterGroup">
                            <p:stCondLst>
                              <p:cond delay="6000"/>
                            </p:stCondLst>
                            <p:childTnLst>
                              <p:par>
                                <p:cTn id="73" presetID="26" presetClass="entr" presetSubtype="0" fill="hold" nodeType="afterEffect">
                                  <p:stCondLst>
                                    <p:cond delay="0"/>
                                  </p:stCondLst>
                                  <p:childTnLst>
                                    <p:set>
                                      <p:cBhvr>
                                        <p:cTn id="74" dur="1" fill="hold">
                                          <p:stCondLst>
                                            <p:cond delay="0"/>
                                          </p:stCondLst>
                                        </p:cTn>
                                        <p:tgtEl>
                                          <p:spTgt spid="116742">
                                            <p:txEl>
                                              <p:pRg st="4" end="4"/>
                                            </p:txEl>
                                          </p:spTgt>
                                        </p:tgtEl>
                                        <p:attrNameLst>
                                          <p:attrName>style.visibility</p:attrName>
                                        </p:attrNameLst>
                                      </p:cBhvr>
                                      <p:to>
                                        <p:strVal val="visible"/>
                                      </p:to>
                                    </p:set>
                                    <p:animEffect transition="in" filter="wipe(down)">
                                      <p:cBhvr>
                                        <p:cTn id="75" dur="290">
                                          <p:stCondLst>
                                            <p:cond delay="0"/>
                                          </p:stCondLst>
                                        </p:cTn>
                                        <p:tgtEl>
                                          <p:spTgt spid="116742">
                                            <p:txEl>
                                              <p:pRg st="4" end="4"/>
                                            </p:txEl>
                                          </p:spTgt>
                                        </p:tgtEl>
                                      </p:cBhvr>
                                    </p:animEffect>
                                    <p:anim calcmode="lin" valueType="num">
                                      <p:cBhvr>
                                        <p:cTn id="76" dur="911" tmFilter="0,0; 0.14,0.36; 0.43,0.73; 0.71,0.91; 1.0,1.0">
                                          <p:stCondLst>
                                            <p:cond delay="0"/>
                                          </p:stCondLst>
                                        </p:cTn>
                                        <p:tgtEl>
                                          <p:spTgt spid="116742">
                                            <p:txEl>
                                              <p:pRg st="4" end="4"/>
                                            </p:txEl>
                                          </p:spTgt>
                                        </p:tgtEl>
                                        <p:attrNameLst>
                                          <p:attrName>ppt_x</p:attrName>
                                        </p:attrNameLst>
                                      </p:cBhvr>
                                      <p:tavLst>
                                        <p:tav tm="0">
                                          <p:val>
                                            <p:strVal val="#ppt_x-0.25"/>
                                          </p:val>
                                        </p:tav>
                                        <p:tav tm="100000">
                                          <p:val>
                                            <p:strVal val="#ppt_x"/>
                                          </p:val>
                                        </p:tav>
                                      </p:tavLst>
                                    </p:anim>
                                    <p:anim calcmode="lin" valueType="num">
                                      <p:cBhvr>
                                        <p:cTn id="77" dur="332" tmFilter="0.0,0.0; 0.25,0.07; 0.50,0.2; 0.75,0.467; 1.0,1.0">
                                          <p:stCondLst>
                                            <p:cond delay="0"/>
                                          </p:stCondLst>
                                        </p:cTn>
                                        <p:tgtEl>
                                          <p:spTgt spid="116742">
                                            <p:txEl>
                                              <p:pRg st="4" end="4"/>
                                            </p:txEl>
                                          </p:spTgt>
                                        </p:tgtEl>
                                        <p:attrNameLst>
                                          <p:attrName>ppt_y</p:attrName>
                                        </p:attrNameLst>
                                      </p:cBhvr>
                                      <p:tavLst>
                                        <p:tav tm="0" fmla="#ppt_y-sin(pi*$)/3">
                                          <p:val>
                                            <p:fltVal val="0.5"/>
                                          </p:val>
                                        </p:tav>
                                        <p:tav tm="100000">
                                          <p:val>
                                            <p:fltVal val="1"/>
                                          </p:val>
                                        </p:tav>
                                      </p:tavLst>
                                    </p:anim>
                                    <p:anim calcmode="lin" valueType="num">
                                      <p:cBhvr>
                                        <p:cTn id="78" dur="332" tmFilter="0, 0; 0.125,0.2665; 0.25,0.4; 0.375,0.465; 0.5,0.5;  0.625,0.535; 0.75,0.6; 0.875,0.7335; 1,1">
                                          <p:stCondLst>
                                            <p:cond delay="332"/>
                                          </p:stCondLst>
                                        </p:cTn>
                                        <p:tgtEl>
                                          <p:spTgt spid="116742">
                                            <p:txEl>
                                              <p:pRg st="4" end="4"/>
                                            </p:txEl>
                                          </p:spTgt>
                                        </p:tgtEl>
                                        <p:attrNameLst>
                                          <p:attrName>ppt_y</p:attrName>
                                        </p:attrNameLst>
                                      </p:cBhvr>
                                      <p:tavLst>
                                        <p:tav tm="0" fmla="#ppt_y-sin(pi*$)/9">
                                          <p:val>
                                            <p:fltVal val="0"/>
                                          </p:val>
                                        </p:tav>
                                        <p:tav tm="100000">
                                          <p:val>
                                            <p:fltVal val="1"/>
                                          </p:val>
                                        </p:tav>
                                      </p:tavLst>
                                    </p:anim>
                                    <p:anim calcmode="lin" valueType="num">
                                      <p:cBhvr>
                                        <p:cTn id="79" dur="166" tmFilter="0, 0; 0.125,0.2665; 0.25,0.4; 0.375,0.465; 0.5,0.5;  0.625,0.535; 0.75,0.6; 0.875,0.7335; 1,1">
                                          <p:stCondLst>
                                            <p:cond delay="662"/>
                                          </p:stCondLst>
                                        </p:cTn>
                                        <p:tgtEl>
                                          <p:spTgt spid="116742">
                                            <p:txEl>
                                              <p:pRg st="4" end="4"/>
                                            </p:txEl>
                                          </p:spTgt>
                                        </p:tgtEl>
                                        <p:attrNameLst>
                                          <p:attrName>ppt_y</p:attrName>
                                        </p:attrNameLst>
                                      </p:cBhvr>
                                      <p:tavLst>
                                        <p:tav tm="0" fmla="#ppt_y-sin(pi*$)/27">
                                          <p:val>
                                            <p:fltVal val="0"/>
                                          </p:val>
                                        </p:tav>
                                        <p:tav tm="100000">
                                          <p:val>
                                            <p:fltVal val="1"/>
                                          </p:val>
                                        </p:tav>
                                      </p:tavLst>
                                    </p:anim>
                                    <p:anim calcmode="lin" valueType="num">
                                      <p:cBhvr>
                                        <p:cTn id="80" dur="82" tmFilter="0, 0; 0.125,0.2665; 0.25,0.4; 0.375,0.465; 0.5,0.5;  0.625,0.535; 0.75,0.6; 0.875,0.7335; 1,1">
                                          <p:stCondLst>
                                            <p:cond delay="828"/>
                                          </p:stCondLst>
                                        </p:cTn>
                                        <p:tgtEl>
                                          <p:spTgt spid="116742">
                                            <p:txEl>
                                              <p:pRg st="4" end="4"/>
                                            </p:txEl>
                                          </p:spTgt>
                                        </p:tgtEl>
                                        <p:attrNameLst>
                                          <p:attrName>ppt_y</p:attrName>
                                        </p:attrNameLst>
                                      </p:cBhvr>
                                      <p:tavLst>
                                        <p:tav tm="0" fmla="#ppt_y-sin(pi*$)/81">
                                          <p:val>
                                            <p:fltVal val="0"/>
                                          </p:val>
                                        </p:tav>
                                        <p:tav tm="100000">
                                          <p:val>
                                            <p:fltVal val="1"/>
                                          </p:val>
                                        </p:tav>
                                      </p:tavLst>
                                    </p:anim>
                                    <p:animScale>
                                      <p:cBhvr>
                                        <p:cTn id="81" dur="13">
                                          <p:stCondLst>
                                            <p:cond delay="325"/>
                                          </p:stCondLst>
                                        </p:cTn>
                                        <p:tgtEl>
                                          <p:spTgt spid="116742">
                                            <p:txEl>
                                              <p:pRg st="4" end="4"/>
                                            </p:txEl>
                                          </p:spTgt>
                                        </p:tgtEl>
                                      </p:cBhvr>
                                      <p:to x="100000" y="60000"/>
                                    </p:animScale>
                                    <p:animScale>
                                      <p:cBhvr>
                                        <p:cTn id="82" dur="83" decel="50000">
                                          <p:stCondLst>
                                            <p:cond delay="338"/>
                                          </p:stCondLst>
                                        </p:cTn>
                                        <p:tgtEl>
                                          <p:spTgt spid="116742">
                                            <p:txEl>
                                              <p:pRg st="4" end="4"/>
                                            </p:txEl>
                                          </p:spTgt>
                                        </p:tgtEl>
                                      </p:cBhvr>
                                      <p:to x="100000" y="100000"/>
                                    </p:animScale>
                                    <p:animScale>
                                      <p:cBhvr>
                                        <p:cTn id="83" dur="13">
                                          <p:stCondLst>
                                            <p:cond delay="656"/>
                                          </p:stCondLst>
                                        </p:cTn>
                                        <p:tgtEl>
                                          <p:spTgt spid="116742">
                                            <p:txEl>
                                              <p:pRg st="4" end="4"/>
                                            </p:txEl>
                                          </p:spTgt>
                                        </p:tgtEl>
                                      </p:cBhvr>
                                      <p:to x="100000" y="80000"/>
                                    </p:animScale>
                                    <p:animScale>
                                      <p:cBhvr>
                                        <p:cTn id="84" dur="83" decel="50000">
                                          <p:stCondLst>
                                            <p:cond delay="669"/>
                                          </p:stCondLst>
                                        </p:cTn>
                                        <p:tgtEl>
                                          <p:spTgt spid="116742">
                                            <p:txEl>
                                              <p:pRg st="4" end="4"/>
                                            </p:txEl>
                                          </p:spTgt>
                                        </p:tgtEl>
                                      </p:cBhvr>
                                      <p:to x="100000" y="100000"/>
                                    </p:animScale>
                                    <p:animScale>
                                      <p:cBhvr>
                                        <p:cTn id="85" dur="13">
                                          <p:stCondLst>
                                            <p:cond delay="821"/>
                                          </p:stCondLst>
                                        </p:cTn>
                                        <p:tgtEl>
                                          <p:spTgt spid="116742">
                                            <p:txEl>
                                              <p:pRg st="4" end="4"/>
                                            </p:txEl>
                                          </p:spTgt>
                                        </p:tgtEl>
                                      </p:cBhvr>
                                      <p:to x="100000" y="90000"/>
                                    </p:animScale>
                                    <p:animScale>
                                      <p:cBhvr>
                                        <p:cTn id="86" dur="83" decel="50000">
                                          <p:stCondLst>
                                            <p:cond delay="834"/>
                                          </p:stCondLst>
                                        </p:cTn>
                                        <p:tgtEl>
                                          <p:spTgt spid="116742">
                                            <p:txEl>
                                              <p:pRg st="4" end="4"/>
                                            </p:txEl>
                                          </p:spTgt>
                                        </p:tgtEl>
                                      </p:cBhvr>
                                      <p:to x="100000" y="100000"/>
                                    </p:animScale>
                                    <p:animScale>
                                      <p:cBhvr>
                                        <p:cTn id="87" dur="13">
                                          <p:stCondLst>
                                            <p:cond delay="904"/>
                                          </p:stCondLst>
                                        </p:cTn>
                                        <p:tgtEl>
                                          <p:spTgt spid="116742">
                                            <p:txEl>
                                              <p:pRg st="4" end="4"/>
                                            </p:txEl>
                                          </p:spTgt>
                                        </p:tgtEl>
                                      </p:cBhvr>
                                      <p:to x="100000" y="95000"/>
                                    </p:animScale>
                                    <p:animScale>
                                      <p:cBhvr>
                                        <p:cTn id="88" dur="83" decel="50000">
                                          <p:stCondLst>
                                            <p:cond delay="917"/>
                                          </p:stCondLst>
                                        </p:cTn>
                                        <p:tgtEl>
                                          <p:spTgt spid="116742">
                                            <p:txEl>
                                              <p:pRg st="4" end="4"/>
                                            </p:txEl>
                                          </p:spTgt>
                                        </p:tgtEl>
                                      </p:cBhvr>
                                      <p:to x="100000" y="100000"/>
                                    </p:animScale>
                                  </p:childTnLst>
                                </p:cTn>
                              </p:par>
                            </p:childTnLst>
                          </p:cTn>
                        </p:par>
                        <p:par>
                          <p:cTn id="89" fill="hold" nodeType="afterGroup">
                            <p:stCondLst>
                              <p:cond delay="7000"/>
                            </p:stCondLst>
                            <p:childTnLst>
                              <p:par>
                                <p:cTn id="90" presetID="26" presetClass="entr" presetSubtype="0" fill="hold" nodeType="afterEffect">
                                  <p:stCondLst>
                                    <p:cond delay="0"/>
                                  </p:stCondLst>
                                  <p:childTnLst>
                                    <p:set>
                                      <p:cBhvr>
                                        <p:cTn id="91" dur="1" fill="hold">
                                          <p:stCondLst>
                                            <p:cond delay="0"/>
                                          </p:stCondLst>
                                        </p:cTn>
                                        <p:tgtEl>
                                          <p:spTgt spid="116742">
                                            <p:txEl>
                                              <p:pRg st="5" end="5"/>
                                            </p:txEl>
                                          </p:spTgt>
                                        </p:tgtEl>
                                        <p:attrNameLst>
                                          <p:attrName>style.visibility</p:attrName>
                                        </p:attrNameLst>
                                      </p:cBhvr>
                                      <p:to>
                                        <p:strVal val="visible"/>
                                      </p:to>
                                    </p:set>
                                    <p:animEffect transition="in" filter="wipe(down)">
                                      <p:cBhvr>
                                        <p:cTn id="92" dur="290">
                                          <p:stCondLst>
                                            <p:cond delay="0"/>
                                          </p:stCondLst>
                                        </p:cTn>
                                        <p:tgtEl>
                                          <p:spTgt spid="116742">
                                            <p:txEl>
                                              <p:pRg st="5" end="5"/>
                                            </p:txEl>
                                          </p:spTgt>
                                        </p:tgtEl>
                                      </p:cBhvr>
                                    </p:animEffect>
                                    <p:anim calcmode="lin" valueType="num">
                                      <p:cBhvr>
                                        <p:cTn id="93" dur="911" tmFilter="0,0; 0.14,0.36; 0.43,0.73; 0.71,0.91; 1.0,1.0">
                                          <p:stCondLst>
                                            <p:cond delay="0"/>
                                          </p:stCondLst>
                                        </p:cTn>
                                        <p:tgtEl>
                                          <p:spTgt spid="116742">
                                            <p:txEl>
                                              <p:pRg st="5" end="5"/>
                                            </p:txEl>
                                          </p:spTgt>
                                        </p:tgtEl>
                                        <p:attrNameLst>
                                          <p:attrName>ppt_x</p:attrName>
                                        </p:attrNameLst>
                                      </p:cBhvr>
                                      <p:tavLst>
                                        <p:tav tm="0">
                                          <p:val>
                                            <p:strVal val="#ppt_x-0.25"/>
                                          </p:val>
                                        </p:tav>
                                        <p:tav tm="100000">
                                          <p:val>
                                            <p:strVal val="#ppt_x"/>
                                          </p:val>
                                        </p:tav>
                                      </p:tavLst>
                                    </p:anim>
                                    <p:anim calcmode="lin" valueType="num">
                                      <p:cBhvr>
                                        <p:cTn id="94" dur="332" tmFilter="0.0,0.0; 0.25,0.07; 0.50,0.2; 0.75,0.467; 1.0,1.0">
                                          <p:stCondLst>
                                            <p:cond delay="0"/>
                                          </p:stCondLst>
                                        </p:cTn>
                                        <p:tgtEl>
                                          <p:spTgt spid="116742">
                                            <p:txEl>
                                              <p:pRg st="5" end="5"/>
                                            </p:txEl>
                                          </p:spTgt>
                                        </p:tgtEl>
                                        <p:attrNameLst>
                                          <p:attrName>ppt_y</p:attrName>
                                        </p:attrNameLst>
                                      </p:cBhvr>
                                      <p:tavLst>
                                        <p:tav tm="0" fmla="#ppt_y-sin(pi*$)/3">
                                          <p:val>
                                            <p:fltVal val="0.5"/>
                                          </p:val>
                                        </p:tav>
                                        <p:tav tm="100000">
                                          <p:val>
                                            <p:fltVal val="1"/>
                                          </p:val>
                                        </p:tav>
                                      </p:tavLst>
                                    </p:anim>
                                    <p:anim calcmode="lin" valueType="num">
                                      <p:cBhvr>
                                        <p:cTn id="95" dur="332" tmFilter="0, 0; 0.125,0.2665; 0.25,0.4; 0.375,0.465; 0.5,0.5;  0.625,0.535; 0.75,0.6; 0.875,0.7335; 1,1">
                                          <p:stCondLst>
                                            <p:cond delay="332"/>
                                          </p:stCondLst>
                                        </p:cTn>
                                        <p:tgtEl>
                                          <p:spTgt spid="116742">
                                            <p:txEl>
                                              <p:pRg st="5" end="5"/>
                                            </p:txEl>
                                          </p:spTgt>
                                        </p:tgtEl>
                                        <p:attrNameLst>
                                          <p:attrName>ppt_y</p:attrName>
                                        </p:attrNameLst>
                                      </p:cBhvr>
                                      <p:tavLst>
                                        <p:tav tm="0" fmla="#ppt_y-sin(pi*$)/9">
                                          <p:val>
                                            <p:fltVal val="0"/>
                                          </p:val>
                                        </p:tav>
                                        <p:tav tm="100000">
                                          <p:val>
                                            <p:fltVal val="1"/>
                                          </p:val>
                                        </p:tav>
                                      </p:tavLst>
                                    </p:anim>
                                    <p:anim calcmode="lin" valueType="num">
                                      <p:cBhvr>
                                        <p:cTn id="96" dur="166" tmFilter="0, 0; 0.125,0.2665; 0.25,0.4; 0.375,0.465; 0.5,0.5;  0.625,0.535; 0.75,0.6; 0.875,0.7335; 1,1">
                                          <p:stCondLst>
                                            <p:cond delay="662"/>
                                          </p:stCondLst>
                                        </p:cTn>
                                        <p:tgtEl>
                                          <p:spTgt spid="116742">
                                            <p:txEl>
                                              <p:pRg st="5" end="5"/>
                                            </p:txEl>
                                          </p:spTgt>
                                        </p:tgtEl>
                                        <p:attrNameLst>
                                          <p:attrName>ppt_y</p:attrName>
                                        </p:attrNameLst>
                                      </p:cBhvr>
                                      <p:tavLst>
                                        <p:tav tm="0" fmla="#ppt_y-sin(pi*$)/27">
                                          <p:val>
                                            <p:fltVal val="0"/>
                                          </p:val>
                                        </p:tav>
                                        <p:tav tm="100000">
                                          <p:val>
                                            <p:fltVal val="1"/>
                                          </p:val>
                                        </p:tav>
                                      </p:tavLst>
                                    </p:anim>
                                    <p:anim calcmode="lin" valueType="num">
                                      <p:cBhvr>
                                        <p:cTn id="97" dur="82" tmFilter="0, 0; 0.125,0.2665; 0.25,0.4; 0.375,0.465; 0.5,0.5;  0.625,0.535; 0.75,0.6; 0.875,0.7335; 1,1">
                                          <p:stCondLst>
                                            <p:cond delay="828"/>
                                          </p:stCondLst>
                                        </p:cTn>
                                        <p:tgtEl>
                                          <p:spTgt spid="116742">
                                            <p:txEl>
                                              <p:pRg st="5" end="5"/>
                                            </p:txEl>
                                          </p:spTgt>
                                        </p:tgtEl>
                                        <p:attrNameLst>
                                          <p:attrName>ppt_y</p:attrName>
                                        </p:attrNameLst>
                                      </p:cBhvr>
                                      <p:tavLst>
                                        <p:tav tm="0" fmla="#ppt_y-sin(pi*$)/81">
                                          <p:val>
                                            <p:fltVal val="0"/>
                                          </p:val>
                                        </p:tav>
                                        <p:tav tm="100000">
                                          <p:val>
                                            <p:fltVal val="1"/>
                                          </p:val>
                                        </p:tav>
                                      </p:tavLst>
                                    </p:anim>
                                    <p:animScale>
                                      <p:cBhvr>
                                        <p:cTn id="98" dur="13">
                                          <p:stCondLst>
                                            <p:cond delay="325"/>
                                          </p:stCondLst>
                                        </p:cTn>
                                        <p:tgtEl>
                                          <p:spTgt spid="116742">
                                            <p:txEl>
                                              <p:pRg st="5" end="5"/>
                                            </p:txEl>
                                          </p:spTgt>
                                        </p:tgtEl>
                                      </p:cBhvr>
                                      <p:to x="100000" y="60000"/>
                                    </p:animScale>
                                    <p:animScale>
                                      <p:cBhvr>
                                        <p:cTn id="99" dur="83" decel="50000">
                                          <p:stCondLst>
                                            <p:cond delay="338"/>
                                          </p:stCondLst>
                                        </p:cTn>
                                        <p:tgtEl>
                                          <p:spTgt spid="116742">
                                            <p:txEl>
                                              <p:pRg st="5" end="5"/>
                                            </p:txEl>
                                          </p:spTgt>
                                        </p:tgtEl>
                                      </p:cBhvr>
                                      <p:to x="100000" y="100000"/>
                                    </p:animScale>
                                    <p:animScale>
                                      <p:cBhvr>
                                        <p:cTn id="100" dur="13">
                                          <p:stCondLst>
                                            <p:cond delay="656"/>
                                          </p:stCondLst>
                                        </p:cTn>
                                        <p:tgtEl>
                                          <p:spTgt spid="116742">
                                            <p:txEl>
                                              <p:pRg st="5" end="5"/>
                                            </p:txEl>
                                          </p:spTgt>
                                        </p:tgtEl>
                                      </p:cBhvr>
                                      <p:to x="100000" y="80000"/>
                                    </p:animScale>
                                    <p:animScale>
                                      <p:cBhvr>
                                        <p:cTn id="101" dur="83" decel="50000">
                                          <p:stCondLst>
                                            <p:cond delay="669"/>
                                          </p:stCondLst>
                                        </p:cTn>
                                        <p:tgtEl>
                                          <p:spTgt spid="116742">
                                            <p:txEl>
                                              <p:pRg st="5" end="5"/>
                                            </p:txEl>
                                          </p:spTgt>
                                        </p:tgtEl>
                                      </p:cBhvr>
                                      <p:to x="100000" y="100000"/>
                                    </p:animScale>
                                    <p:animScale>
                                      <p:cBhvr>
                                        <p:cTn id="102" dur="13">
                                          <p:stCondLst>
                                            <p:cond delay="821"/>
                                          </p:stCondLst>
                                        </p:cTn>
                                        <p:tgtEl>
                                          <p:spTgt spid="116742">
                                            <p:txEl>
                                              <p:pRg st="5" end="5"/>
                                            </p:txEl>
                                          </p:spTgt>
                                        </p:tgtEl>
                                      </p:cBhvr>
                                      <p:to x="100000" y="90000"/>
                                    </p:animScale>
                                    <p:animScale>
                                      <p:cBhvr>
                                        <p:cTn id="103" dur="83" decel="50000">
                                          <p:stCondLst>
                                            <p:cond delay="834"/>
                                          </p:stCondLst>
                                        </p:cTn>
                                        <p:tgtEl>
                                          <p:spTgt spid="116742">
                                            <p:txEl>
                                              <p:pRg st="5" end="5"/>
                                            </p:txEl>
                                          </p:spTgt>
                                        </p:tgtEl>
                                      </p:cBhvr>
                                      <p:to x="100000" y="100000"/>
                                    </p:animScale>
                                    <p:animScale>
                                      <p:cBhvr>
                                        <p:cTn id="104" dur="13">
                                          <p:stCondLst>
                                            <p:cond delay="904"/>
                                          </p:stCondLst>
                                        </p:cTn>
                                        <p:tgtEl>
                                          <p:spTgt spid="116742">
                                            <p:txEl>
                                              <p:pRg st="5" end="5"/>
                                            </p:txEl>
                                          </p:spTgt>
                                        </p:tgtEl>
                                      </p:cBhvr>
                                      <p:to x="100000" y="95000"/>
                                    </p:animScale>
                                    <p:animScale>
                                      <p:cBhvr>
                                        <p:cTn id="105" dur="83" decel="50000">
                                          <p:stCondLst>
                                            <p:cond delay="917"/>
                                          </p:stCondLst>
                                        </p:cTn>
                                        <p:tgtEl>
                                          <p:spTgt spid="116742">
                                            <p:txEl>
                                              <p:pRg st="5" end="5"/>
                                            </p:txEl>
                                          </p:spTgt>
                                        </p:tgtEl>
                                      </p:cBhvr>
                                      <p:to x="100000" y="100000"/>
                                    </p:animScale>
                                  </p:childTnLst>
                                </p:cTn>
                              </p:par>
                            </p:childTnLst>
                          </p:cTn>
                        </p:par>
                        <p:par>
                          <p:cTn id="106" fill="hold" nodeType="afterGroup">
                            <p:stCondLst>
                              <p:cond delay="8000"/>
                            </p:stCondLst>
                            <p:childTnLst>
                              <p:par>
                                <p:cTn id="107" presetID="26" presetClass="entr" presetSubtype="0" fill="hold" nodeType="afterEffect">
                                  <p:stCondLst>
                                    <p:cond delay="0"/>
                                  </p:stCondLst>
                                  <p:childTnLst>
                                    <p:set>
                                      <p:cBhvr>
                                        <p:cTn id="108" dur="1" fill="hold">
                                          <p:stCondLst>
                                            <p:cond delay="0"/>
                                          </p:stCondLst>
                                        </p:cTn>
                                        <p:tgtEl>
                                          <p:spTgt spid="116742">
                                            <p:txEl>
                                              <p:pRg st="6" end="6"/>
                                            </p:txEl>
                                          </p:spTgt>
                                        </p:tgtEl>
                                        <p:attrNameLst>
                                          <p:attrName>style.visibility</p:attrName>
                                        </p:attrNameLst>
                                      </p:cBhvr>
                                      <p:to>
                                        <p:strVal val="visible"/>
                                      </p:to>
                                    </p:set>
                                    <p:animEffect transition="in" filter="wipe(down)">
                                      <p:cBhvr>
                                        <p:cTn id="109" dur="290">
                                          <p:stCondLst>
                                            <p:cond delay="0"/>
                                          </p:stCondLst>
                                        </p:cTn>
                                        <p:tgtEl>
                                          <p:spTgt spid="116742">
                                            <p:txEl>
                                              <p:pRg st="6" end="6"/>
                                            </p:txEl>
                                          </p:spTgt>
                                        </p:tgtEl>
                                      </p:cBhvr>
                                    </p:animEffect>
                                    <p:anim calcmode="lin" valueType="num">
                                      <p:cBhvr>
                                        <p:cTn id="110" dur="911" tmFilter="0,0; 0.14,0.36; 0.43,0.73; 0.71,0.91; 1.0,1.0">
                                          <p:stCondLst>
                                            <p:cond delay="0"/>
                                          </p:stCondLst>
                                        </p:cTn>
                                        <p:tgtEl>
                                          <p:spTgt spid="116742">
                                            <p:txEl>
                                              <p:pRg st="6" end="6"/>
                                            </p:txEl>
                                          </p:spTgt>
                                        </p:tgtEl>
                                        <p:attrNameLst>
                                          <p:attrName>ppt_x</p:attrName>
                                        </p:attrNameLst>
                                      </p:cBhvr>
                                      <p:tavLst>
                                        <p:tav tm="0">
                                          <p:val>
                                            <p:strVal val="#ppt_x-0.25"/>
                                          </p:val>
                                        </p:tav>
                                        <p:tav tm="100000">
                                          <p:val>
                                            <p:strVal val="#ppt_x"/>
                                          </p:val>
                                        </p:tav>
                                      </p:tavLst>
                                    </p:anim>
                                    <p:anim calcmode="lin" valueType="num">
                                      <p:cBhvr>
                                        <p:cTn id="111" dur="332" tmFilter="0.0,0.0; 0.25,0.07; 0.50,0.2; 0.75,0.467; 1.0,1.0">
                                          <p:stCondLst>
                                            <p:cond delay="0"/>
                                          </p:stCondLst>
                                        </p:cTn>
                                        <p:tgtEl>
                                          <p:spTgt spid="116742">
                                            <p:txEl>
                                              <p:pRg st="6" end="6"/>
                                            </p:txEl>
                                          </p:spTgt>
                                        </p:tgtEl>
                                        <p:attrNameLst>
                                          <p:attrName>ppt_y</p:attrName>
                                        </p:attrNameLst>
                                      </p:cBhvr>
                                      <p:tavLst>
                                        <p:tav tm="0" fmla="#ppt_y-sin(pi*$)/3">
                                          <p:val>
                                            <p:fltVal val="0.5"/>
                                          </p:val>
                                        </p:tav>
                                        <p:tav tm="100000">
                                          <p:val>
                                            <p:fltVal val="1"/>
                                          </p:val>
                                        </p:tav>
                                      </p:tavLst>
                                    </p:anim>
                                    <p:anim calcmode="lin" valueType="num">
                                      <p:cBhvr>
                                        <p:cTn id="112" dur="332" tmFilter="0, 0; 0.125,0.2665; 0.25,0.4; 0.375,0.465; 0.5,0.5;  0.625,0.535; 0.75,0.6; 0.875,0.7335; 1,1">
                                          <p:stCondLst>
                                            <p:cond delay="332"/>
                                          </p:stCondLst>
                                        </p:cTn>
                                        <p:tgtEl>
                                          <p:spTgt spid="116742">
                                            <p:txEl>
                                              <p:pRg st="6" end="6"/>
                                            </p:txEl>
                                          </p:spTgt>
                                        </p:tgtEl>
                                        <p:attrNameLst>
                                          <p:attrName>ppt_y</p:attrName>
                                        </p:attrNameLst>
                                      </p:cBhvr>
                                      <p:tavLst>
                                        <p:tav tm="0" fmla="#ppt_y-sin(pi*$)/9">
                                          <p:val>
                                            <p:fltVal val="0"/>
                                          </p:val>
                                        </p:tav>
                                        <p:tav tm="100000">
                                          <p:val>
                                            <p:fltVal val="1"/>
                                          </p:val>
                                        </p:tav>
                                      </p:tavLst>
                                    </p:anim>
                                    <p:anim calcmode="lin" valueType="num">
                                      <p:cBhvr>
                                        <p:cTn id="113" dur="166" tmFilter="0, 0; 0.125,0.2665; 0.25,0.4; 0.375,0.465; 0.5,0.5;  0.625,0.535; 0.75,0.6; 0.875,0.7335; 1,1">
                                          <p:stCondLst>
                                            <p:cond delay="662"/>
                                          </p:stCondLst>
                                        </p:cTn>
                                        <p:tgtEl>
                                          <p:spTgt spid="116742">
                                            <p:txEl>
                                              <p:pRg st="6" end="6"/>
                                            </p:txEl>
                                          </p:spTgt>
                                        </p:tgtEl>
                                        <p:attrNameLst>
                                          <p:attrName>ppt_y</p:attrName>
                                        </p:attrNameLst>
                                      </p:cBhvr>
                                      <p:tavLst>
                                        <p:tav tm="0" fmla="#ppt_y-sin(pi*$)/27">
                                          <p:val>
                                            <p:fltVal val="0"/>
                                          </p:val>
                                        </p:tav>
                                        <p:tav tm="100000">
                                          <p:val>
                                            <p:fltVal val="1"/>
                                          </p:val>
                                        </p:tav>
                                      </p:tavLst>
                                    </p:anim>
                                    <p:anim calcmode="lin" valueType="num">
                                      <p:cBhvr>
                                        <p:cTn id="114" dur="82" tmFilter="0, 0; 0.125,0.2665; 0.25,0.4; 0.375,0.465; 0.5,0.5;  0.625,0.535; 0.75,0.6; 0.875,0.7335; 1,1">
                                          <p:stCondLst>
                                            <p:cond delay="828"/>
                                          </p:stCondLst>
                                        </p:cTn>
                                        <p:tgtEl>
                                          <p:spTgt spid="116742">
                                            <p:txEl>
                                              <p:pRg st="6" end="6"/>
                                            </p:txEl>
                                          </p:spTgt>
                                        </p:tgtEl>
                                        <p:attrNameLst>
                                          <p:attrName>ppt_y</p:attrName>
                                        </p:attrNameLst>
                                      </p:cBhvr>
                                      <p:tavLst>
                                        <p:tav tm="0" fmla="#ppt_y-sin(pi*$)/81">
                                          <p:val>
                                            <p:fltVal val="0"/>
                                          </p:val>
                                        </p:tav>
                                        <p:tav tm="100000">
                                          <p:val>
                                            <p:fltVal val="1"/>
                                          </p:val>
                                        </p:tav>
                                      </p:tavLst>
                                    </p:anim>
                                    <p:animScale>
                                      <p:cBhvr>
                                        <p:cTn id="115" dur="13">
                                          <p:stCondLst>
                                            <p:cond delay="325"/>
                                          </p:stCondLst>
                                        </p:cTn>
                                        <p:tgtEl>
                                          <p:spTgt spid="116742">
                                            <p:txEl>
                                              <p:pRg st="6" end="6"/>
                                            </p:txEl>
                                          </p:spTgt>
                                        </p:tgtEl>
                                      </p:cBhvr>
                                      <p:to x="100000" y="60000"/>
                                    </p:animScale>
                                    <p:animScale>
                                      <p:cBhvr>
                                        <p:cTn id="116" dur="83" decel="50000">
                                          <p:stCondLst>
                                            <p:cond delay="338"/>
                                          </p:stCondLst>
                                        </p:cTn>
                                        <p:tgtEl>
                                          <p:spTgt spid="116742">
                                            <p:txEl>
                                              <p:pRg st="6" end="6"/>
                                            </p:txEl>
                                          </p:spTgt>
                                        </p:tgtEl>
                                      </p:cBhvr>
                                      <p:to x="100000" y="100000"/>
                                    </p:animScale>
                                    <p:animScale>
                                      <p:cBhvr>
                                        <p:cTn id="117" dur="13">
                                          <p:stCondLst>
                                            <p:cond delay="656"/>
                                          </p:stCondLst>
                                        </p:cTn>
                                        <p:tgtEl>
                                          <p:spTgt spid="116742">
                                            <p:txEl>
                                              <p:pRg st="6" end="6"/>
                                            </p:txEl>
                                          </p:spTgt>
                                        </p:tgtEl>
                                      </p:cBhvr>
                                      <p:to x="100000" y="80000"/>
                                    </p:animScale>
                                    <p:animScale>
                                      <p:cBhvr>
                                        <p:cTn id="118" dur="83" decel="50000">
                                          <p:stCondLst>
                                            <p:cond delay="669"/>
                                          </p:stCondLst>
                                        </p:cTn>
                                        <p:tgtEl>
                                          <p:spTgt spid="116742">
                                            <p:txEl>
                                              <p:pRg st="6" end="6"/>
                                            </p:txEl>
                                          </p:spTgt>
                                        </p:tgtEl>
                                      </p:cBhvr>
                                      <p:to x="100000" y="100000"/>
                                    </p:animScale>
                                    <p:animScale>
                                      <p:cBhvr>
                                        <p:cTn id="119" dur="13">
                                          <p:stCondLst>
                                            <p:cond delay="821"/>
                                          </p:stCondLst>
                                        </p:cTn>
                                        <p:tgtEl>
                                          <p:spTgt spid="116742">
                                            <p:txEl>
                                              <p:pRg st="6" end="6"/>
                                            </p:txEl>
                                          </p:spTgt>
                                        </p:tgtEl>
                                      </p:cBhvr>
                                      <p:to x="100000" y="90000"/>
                                    </p:animScale>
                                    <p:animScale>
                                      <p:cBhvr>
                                        <p:cTn id="120" dur="83" decel="50000">
                                          <p:stCondLst>
                                            <p:cond delay="834"/>
                                          </p:stCondLst>
                                        </p:cTn>
                                        <p:tgtEl>
                                          <p:spTgt spid="116742">
                                            <p:txEl>
                                              <p:pRg st="6" end="6"/>
                                            </p:txEl>
                                          </p:spTgt>
                                        </p:tgtEl>
                                      </p:cBhvr>
                                      <p:to x="100000" y="100000"/>
                                    </p:animScale>
                                    <p:animScale>
                                      <p:cBhvr>
                                        <p:cTn id="121" dur="13">
                                          <p:stCondLst>
                                            <p:cond delay="904"/>
                                          </p:stCondLst>
                                        </p:cTn>
                                        <p:tgtEl>
                                          <p:spTgt spid="116742">
                                            <p:txEl>
                                              <p:pRg st="6" end="6"/>
                                            </p:txEl>
                                          </p:spTgt>
                                        </p:tgtEl>
                                      </p:cBhvr>
                                      <p:to x="100000" y="95000"/>
                                    </p:animScale>
                                    <p:animScale>
                                      <p:cBhvr>
                                        <p:cTn id="122" dur="83" decel="50000">
                                          <p:stCondLst>
                                            <p:cond delay="917"/>
                                          </p:stCondLst>
                                        </p:cTn>
                                        <p:tgtEl>
                                          <p:spTgt spid="116742">
                                            <p:txEl>
                                              <p:pRg st="6" end="6"/>
                                            </p:txEl>
                                          </p:spTgt>
                                        </p:tgtEl>
                                      </p:cBhvr>
                                      <p:to x="100000" y="100000"/>
                                    </p:animScale>
                                  </p:childTnLst>
                                </p:cTn>
                              </p:par>
                            </p:childTnLst>
                          </p:cTn>
                        </p:par>
                        <p:par>
                          <p:cTn id="123" fill="hold" nodeType="afterGroup">
                            <p:stCondLst>
                              <p:cond delay="9000"/>
                            </p:stCondLst>
                            <p:childTnLst>
                              <p:par>
                                <p:cTn id="124" presetID="26" presetClass="entr" presetSubtype="0" fill="hold" nodeType="afterEffect">
                                  <p:stCondLst>
                                    <p:cond delay="0"/>
                                  </p:stCondLst>
                                  <p:childTnLst>
                                    <p:set>
                                      <p:cBhvr>
                                        <p:cTn id="125" dur="1" fill="hold">
                                          <p:stCondLst>
                                            <p:cond delay="0"/>
                                          </p:stCondLst>
                                        </p:cTn>
                                        <p:tgtEl>
                                          <p:spTgt spid="116742">
                                            <p:txEl>
                                              <p:pRg st="7" end="7"/>
                                            </p:txEl>
                                          </p:spTgt>
                                        </p:tgtEl>
                                        <p:attrNameLst>
                                          <p:attrName>style.visibility</p:attrName>
                                        </p:attrNameLst>
                                      </p:cBhvr>
                                      <p:to>
                                        <p:strVal val="visible"/>
                                      </p:to>
                                    </p:set>
                                    <p:animEffect transition="in" filter="wipe(down)">
                                      <p:cBhvr>
                                        <p:cTn id="126" dur="290">
                                          <p:stCondLst>
                                            <p:cond delay="0"/>
                                          </p:stCondLst>
                                        </p:cTn>
                                        <p:tgtEl>
                                          <p:spTgt spid="116742">
                                            <p:txEl>
                                              <p:pRg st="7" end="7"/>
                                            </p:txEl>
                                          </p:spTgt>
                                        </p:tgtEl>
                                      </p:cBhvr>
                                    </p:animEffect>
                                    <p:anim calcmode="lin" valueType="num">
                                      <p:cBhvr>
                                        <p:cTn id="127" dur="911" tmFilter="0,0; 0.14,0.36; 0.43,0.73; 0.71,0.91; 1.0,1.0">
                                          <p:stCondLst>
                                            <p:cond delay="0"/>
                                          </p:stCondLst>
                                        </p:cTn>
                                        <p:tgtEl>
                                          <p:spTgt spid="116742">
                                            <p:txEl>
                                              <p:pRg st="7" end="7"/>
                                            </p:txEl>
                                          </p:spTgt>
                                        </p:tgtEl>
                                        <p:attrNameLst>
                                          <p:attrName>ppt_x</p:attrName>
                                        </p:attrNameLst>
                                      </p:cBhvr>
                                      <p:tavLst>
                                        <p:tav tm="0">
                                          <p:val>
                                            <p:strVal val="#ppt_x-0.25"/>
                                          </p:val>
                                        </p:tav>
                                        <p:tav tm="100000">
                                          <p:val>
                                            <p:strVal val="#ppt_x"/>
                                          </p:val>
                                        </p:tav>
                                      </p:tavLst>
                                    </p:anim>
                                    <p:anim calcmode="lin" valueType="num">
                                      <p:cBhvr>
                                        <p:cTn id="128" dur="332" tmFilter="0.0,0.0; 0.25,0.07; 0.50,0.2; 0.75,0.467; 1.0,1.0">
                                          <p:stCondLst>
                                            <p:cond delay="0"/>
                                          </p:stCondLst>
                                        </p:cTn>
                                        <p:tgtEl>
                                          <p:spTgt spid="116742">
                                            <p:txEl>
                                              <p:pRg st="7" end="7"/>
                                            </p:txEl>
                                          </p:spTgt>
                                        </p:tgtEl>
                                        <p:attrNameLst>
                                          <p:attrName>ppt_y</p:attrName>
                                        </p:attrNameLst>
                                      </p:cBhvr>
                                      <p:tavLst>
                                        <p:tav tm="0" fmla="#ppt_y-sin(pi*$)/3">
                                          <p:val>
                                            <p:fltVal val="0.5"/>
                                          </p:val>
                                        </p:tav>
                                        <p:tav tm="100000">
                                          <p:val>
                                            <p:fltVal val="1"/>
                                          </p:val>
                                        </p:tav>
                                      </p:tavLst>
                                    </p:anim>
                                    <p:anim calcmode="lin" valueType="num">
                                      <p:cBhvr>
                                        <p:cTn id="129" dur="332" tmFilter="0, 0; 0.125,0.2665; 0.25,0.4; 0.375,0.465; 0.5,0.5;  0.625,0.535; 0.75,0.6; 0.875,0.7335; 1,1">
                                          <p:stCondLst>
                                            <p:cond delay="332"/>
                                          </p:stCondLst>
                                        </p:cTn>
                                        <p:tgtEl>
                                          <p:spTgt spid="116742">
                                            <p:txEl>
                                              <p:pRg st="7" end="7"/>
                                            </p:txEl>
                                          </p:spTgt>
                                        </p:tgtEl>
                                        <p:attrNameLst>
                                          <p:attrName>ppt_y</p:attrName>
                                        </p:attrNameLst>
                                      </p:cBhvr>
                                      <p:tavLst>
                                        <p:tav tm="0" fmla="#ppt_y-sin(pi*$)/9">
                                          <p:val>
                                            <p:fltVal val="0"/>
                                          </p:val>
                                        </p:tav>
                                        <p:tav tm="100000">
                                          <p:val>
                                            <p:fltVal val="1"/>
                                          </p:val>
                                        </p:tav>
                                      </p:tavLst>
                                    </p:anim>
                                    <p:anim calcmode="lin" valueType="num">
                                      <p:cBhvr>
                                        <p:cTn id="130" dur="166" tmFilter="0, 0; 0.125,0.2665; 0.25,0.4; 0.375,0.465; 0.5,0.5;  0.625,0.535; 0.75,0.6; 0.875,0.7335; 1,1">
                                          <p:stCondLst>
                                            <p:cond delay="662"/>
                                          </p:stCondLst>
                                        </p:cTn>
                                        <p:tgtEl>
                                          <p:spTgt spid="116742">
                                            <p:txEl>
                                              <p:pRg st="7" end="7"/>
                                            </p:txEl>
                                          </p:spTgt>
                                        </p:tgtEl>
                                        <p:attrNameLst>
                                          <p:attrName>ppt_y</p:attrName>
                                        </p:attrNameLst>
                                      </p:cBhvr>
                                      <p:tavLst>
                                        <p:tav tm="0" fmla="#ppt_y-sin(pi*$)/27">
                                          <p:val>
                                            <p:fltVal val="0"/>
                                          </p:val>
                                        </p:tav>
                                        <p:tav tm="100000">
                                          <p:val>
                                            <p:fltVal val="1"/>
                                          </p:val>
                                        </p:tav>
                                      </p:tavLst>
                                    </p:anim>
                                    <p:anim calcmode="lin" valueType="num">
                                      <p:cBhvr>
                                        <p:cTn id="131" dur="82" tmFilter="0, 0; 0.125,0.2665; 0.25,0.4; 0.375,0.465; 0.5,0.5;  0.625,0.535; 0.75,0.6; 0.875,0.7335; 1,1">
                                          <p:stCondLst>
                                            <p:cond delay="828"/>
                                          </p:stCondLst>
                                        </p:cTn>
                                        <p:tgtEl>
                                          <p:spTgt spid="116742">
                                            <p:txEl>
                                              <p:pRg st="7" end="7"/>
                                            </p:txEl>
                                          </p:spTgt>
                                        </p:tgtEl>
                                        <p:attrNameLst>
                                          <p:attrName>ppt_y</p:attrName>
                                        </p:attrNameLst>
                                      </p:cBhvr>
                                      <p:tavLst>
                                        <p:tav tm="0" fmla="#ppt_y-sin(pi*$)/81">
                                          <p:val>
                                            <p:fltVal val="0"/>
                                          </p:val>
                                        </p:tav>
                                        <p:tav tm="100000">
                                          <p:val>
                                            <p:fltVal val="1"/>
                                          </p:val>
                                        </p:tav>
                                      </p:tavLst>
                                    </p:anim>
                                    <p:animScale>
                                      <p:cBhvr>
                                        <p:cTn id="132" dur="13">
                                          <p:stCondLst>
                                            <p:cond delay="325"/>
                                          </p:stCondLst>
                                        </p:cTn>
                                        <p:tgtEl>
                                          <p:spTgt spid="116742">
                                            <p:txEl>
                                              <p:pRg st="7" end="7"/>
                                            </p:txEl>
                                          </p:spTgt>
                                        </p:tgtEl>
                                      </p:cBhvr>
                                      <p:to x="100000" y="60000"/>
                                    </p:animScale>
                                    <p:animScale>
                                      <p:cBhvr>
                                        <p:cTn id="133" dur="83" decel="50000">
                                          <p:stCondLst>
                                            <p:cond delay="338"/>
                                          </p:stCondLst>
                                        </p:cTn>
                                        <p:tgtEl>
                                          <p:spTgt spid="116742">
                                            <p:txEl>
                                              <p:pRg st="7" end="7"/>
                                            </p:txEl>
                                          </p:spTgt>
                                        </p:tgtEl>
                                      </p:cBhvr>
                                      <p:to x="100000" y="100000"/>
                                    </p:animScale>
                                    <p:animScale>
                                      <p:cBhvr>
                                        <p:cTn id="134" dur="13">
                                          <p:stCondLst>
                                            <p:cond delay="656"/>
                                          </p:stCondLst>
                                        </p:cTn>
                                        <p:tgtEl>
                                          <p:spTgt spid="116742">
                                            <p:txEl>
                                              <p:pRg st="7" end="7"/>
                                            </p:txEl>
                                          </p:spTgt>
                                        </p:tgtEl>
                                      </p:cBhvr>
                                      <p:to x="100000" y="80000"/>
                                    </p:animScale>
                                    <p:animScale>
                                      <p:cBhvr>
                                        <p:cTn id="135" dur="83" decel="50000">
                                          <p:stCondLst>
                                            <p:cond delay="669"/>
                                          </p:stCondLst>
                                        </p:cTn>
                                        <p:tgtEl>
                                          <p:spTgt spid="116742">
                                            <p:txEl>
                                              <p:pRg st="7" end="7"/>
                                            </p:txEl>
                                          </p:spTgt>
                                        </p:tgtEl>
                                      </p:cBhvr>
                                      <p:to x="100000" y="100000"/>
                                    </p:animScale>
                                    <p:animScale>
                                      <p:cBhvr>
                                        <p:cTn id="136" dur="13">
                                          <p:stCondLst>
                                            <p:cond delay="821"/>
                                          </p:stCondLst>
                                        </p:cTn>
                                        <p:tgtEl>
                                          <p:spTgt spid="116742">
                                            <p:txEl>
                                              <p:pRg st="7" end="7"/>
                                            </p:txEl>
                                          </p:spTgt>
                                        </p:tgtEl>
                                      </p:cBhvr>
                                      <p:to x="100000" y="90000"/>
                                    </p:animScale>
                                    <p:animScale>
                                      <p:cBhvr>
                                        <p:cTn id="137" dur="83" decel="50000">
                                          <p:stCondLst>
                                            <p:cond delay="834"/>
                                          </p:stCondLst>
                                        </p:cTn>
                                        <p:tgtEl>
                                          <p:spTgt spid="116742">
                                            <p:txEl>
                                              <p:pRg st="7" end="7"/>
                                            </p:txEl>
                                          </p:spTgt>
                                        </p:tgtEl>
                                      </p:cBhvr>
                                      <p:to x="100000" y="100000"/>
                                    </p:animScale>
                                    <p:animScale>
                                      <p:cBhvr>
                                        <p:cTn id="138" dur="13">
                                          <p:stCondLst>
                                            <p:cond delay="904"/>
                                          </p:stCondLst>
                                        </p:cTn>
                                        <p:tgtEl>
                                          <p:spTgt spid="116742">
                                            <p:txEl>
                                              <p:pRg st="7" end="7"/>
                                            </p:txEl>
                                          </p:spTgt>
                                        </p:tgtEl>
                                      </p:cBhvr>
                                      <p:to x="100000" y="95000"/>
                                    </p:animScale>
                                    <p:animScale>
                                      <p:cBhvr>
                                        <p:cTn id="139" dur="83" decel="50000">
                                          <p:stCondLst>
                                            <p:cond delay="917"/>
                                          </p:stCondLst>
                                        </p:cTn>
                                        <p:tgtEl>
                                          <p:spTgt spid="116742">
                                            <p:txEl>
                                              <p:pRg st="7" end="7"/>
                                            </p:txEl>
                                          </p:spTgt>
                                        </p:tgtEl>
                                      </p:cBhvr>
                                      <p:to x="100000" y="100000"/>
                                    </p:animScale>
                                  </p:childTnLst>
                                </p:cTn>
                              </p:par>
                            </p:childTnLst>
                          </p:cTn>
                        </p:par>
                        <p:par>
                          <p:cTn id="140" fill="hold" nodeType="afterGroup">
                            <p:stCondLst>
                              <p:cond delay="10000"/>
                            </p:stCondLst>
                            <p:childTnLst>
                              <p:par>
                                <p:cTn id="141" presetID="26" presetClass="entr" presetSubtype="0" fill="hold" nodeType="afterEffect">
                                  <p:stCondLst>
                                    <p:cond delay="0"/>
                                  </p:stCondLst>
                                  <p:childTnLst>
                                    <p:set>
                                      <p:cBhvr>
                                        <p:cTn id="142" dur="1" fill="hold">
                                          <p:stCondLst>
                                            <p:cond delay="0"/>
                                          </p:stCondLst>
                                        </p:cTn>
                                        <p:tgtEl>
                                          <p:spTgt spid="116742">
                                            <p:txEl>
                                              <p:pRg st="8" end="8"/>
                                            </p:txEl>
                                          </p:spTgt>
                                        </p:tgtEl>
                                        <p:attrNameLst>
                                          <p:attrName>style.visibility</p:attrName>
                                        </p:attrNameLst>
                                      </p:cBhvr>
                                      <p:to>
                                        <p:strVal val="visible"/>
                                      </p:to>
                                    </p:set>
                                    <p:animEffect transition="in" filter="wipe(down)">
                                      <p:cBhvr>
                                        <p:cTn id="143" dur="580">
                                          <p:stCondLst>
                                            <p:cond delay="0"/>
                                          </p:stCondLst>
                                        </p:cTn>
                                        <p:tgtEl>
                                          <p:spTgt spid="116742">
                                            <p:txEl>
                                              <p:pRg st="8" end="8"/>
                                            </p:txEl>
                                          </p:spTgt>
                                        </p:tgtEl>
                                      </p:cBhvr>
                                    </p:animEffect>
                                    <p:anim calcmode="lin" valueType="num">
                                      <p:cBhvr>
                                        <p:cTn id="144" dur="1822" tmFilter="0,0; 0.14,0.36; 0.43,0.73; 0.71,0.91; 1.0,1.0">
                                          <p:stCondLst>
                                            <p:cond delay="0"/>
                                          </p:stCondLst>
                                        </p:cTn>
                                        <p:tgtEl>
                                          <p:spTgt spid="116742">
                                            <p:txEl>
                                              <p:pRg st="8" end="8"/>
                                            </p:txEl>
                                          </p:spTgt>
                                        </p:tgtEl>
                                        <p:attrNameLst>
                                          <p:attrName>ppt_x</p:attrName>
                                        </p:attrNameLst>
                                      </p:cBhvr>
                                      <p:tavLst>
                                        <p:tav tm="0">
                                          <p:val>
                                            <p:strVal val="#ppt_x-0.25"/>
                                          </p:val>
                                        </p:tav>
                                        <p:tav tm="100000">
                                          <p:val>
                                            <p:strVal val="#ppt_x"/>
                                          </p:val>
                                        </p:tav>
                                      </p:tavLst>
                                    </p:anim>
                                    <p:anim calcmode="lin" valueType="num">
                                      <p:cBhvr>
                                        <p:cTn id="145" dur="664" tmFilter="0.0,0.0; 0.25,0.07; 0.50,0.2; 0.75,0.467; 1.0,1.0">
                                          <p:stCondLst>
                                            <p:cond delay="0"/>
                                          </p:stCondLst>
                                        </p:cTn>
                                        <p:tgtEl>
                                          <p:spTgt spid="116742">
                                            <p:txEl>
                                              <p:pRg st="8" end="8"/>
                                            </p:txEl>
                                          </p:spTgt>
                                        </p:tgtEl>
                                        <p:attrNameLst>
                                          <p:attrName>ppt_y</p:attrName>
                                        </p:attrNameLst>
                                      </p:cBhvr>
                                      <p:tavLst>
                                        <p:tav tm="0" fmla="#ppt_y-sin(pi*$)/3">
                                          <p:val>
                                            <p:fltVal val="0.5"/>
                                          </p:val>
                                        </p:tav>
                                        <p:tav tm="100000">
                                          <p:val>
                                            <p:fltVal val="1"/>
                                          </p:val>
                                        </p:tav>
                                      </p:tavLst>
                                    </p:anim>
                                    <p:anim calcmode="lin" valueType="num">
                                      <p:cBhvr>
                                        <p:cTn id="146" dur="664" tmFilter="0, 0; 0.125,0.2665; 0.25,0.4; 0.375,0.465; 0.5,0.5;  0.625,0.535; 0.75,0.6; 0.875,0.7335; 1,1">
                                          <p:stCondLst>
                                            <p:cond delay="664"/>
                                          </p:stCondLst>
                                        </p:cTn>
                                        <p:tgtEl>
                                          <p:spTgt spid="116742">
                                            <p:txEl>
                                              <p:pRg st="8" end="8"/>
                                            </p:txEl>
                                          </p:spTgt>
                                        </p:tgtEl>
                                        <p:attrNameLst>
                                          <p:attrName>ppt_y</p:attrName>
                                        </p:attrNameLst>
                                      </p:cBhvr>
                                      <p:tavLst>
                                        <p:tav tm="0" fmla="#ppt_y-sin(pi*$)/9">
                                          <p:val>
                                            <p:fltVal val="0"/>
                                          </p:val>
                                        </p:tav>
                                        <p:tav tm="100000">
                                          <p:val>
                                            <p:fltVal val="1"/>
                                          </p:val>
                                        </p:tav>
                                      </p:tavLst>
                                    </p:anim>
                                    <p:anim calcmode="lin" valueType="num">
                                      <p:cBhvr>
                                        <p:cTn id="147" dur="332" tmFilter="0, 0; 0.125,0.2665; 0.25,0.4; 0.375,0.465; 0.5,0.5;  0.625,0.535; 0.75,0.6; 0.875,0.7335; 1,1">
                                          <p:stCondLst>
                                            <p:cond delay="1324"/>
                                          </p:stCondLst>
                                        </p:cTn>
                                        <p:tgtEl>
                                          <p:spTgt spid="116742">
                                            <p:txEl>
                                              <p:pRg st="8" end="8"/>
                                            </p:txEl>
                                          </p:spTgt>
                                        </p:tgtEl>
                                        <p:attrNameLst>
                                          <p:attrName>ppt_y</p:attrName>
                                        </p:attrNameLst>
                                      </p:cBhvr>
                                      <p:tavLst>
                                        <p:tav tm="0" fmla="#ppt_y-sin(pi*$)/27">
                                          <p:val>
                                            <p:fltVal val="0"/>
                                          </p:val>
                                        </p:tav>
                                        <p:tav tm="100000">
                                          <p:val>
                                            <p:fltVal val="1"/>
                                          </p:val>
                                        </p:tav>
                                      </p:tavLst>
                                    </p:anim>
                                    <p:anim calcmode="lin" valueType="num">
                                      <p:cBhvr>
                                        <p:cTn id="148" dur="164" tmFilter="0, 0; 0.125,0.2665; 0.25,0.4; 0.375,0.465; 0.5,0.5;  0.625,0.535; 0.75,0.6; 0.875,0.7335; 1,1">
                                          <p:stCondLst>
                                            <p:cond delay="1656"/>
                                          </p:stCondLst>
                                        </p:cTn>
                                        <p:tgtEl>
                                          <p:spTgt spid="116742">
                                            <p:txEl>
                                              <p:pRg st="8" end="8"/>
                                            </p:txEl>
                                          </p:spTgt>
                                        </p:tgtEl>
                                        <p:attrNameLst>
                                          <p:attrName>ppt_y</p:attrName>
                                        </p:attrNameLst>
                                      </p:cBhvr>
                                      <p:tavLst>
                                        <p:tav tm="0" fmla="#ppt_y-sin(pi*$)/81">
                                          <p:val>
                                            <p:fltVal val="0"/>
                                          </p:val>
                                        </p:tav>
                                        <p:tav tm="100000">
                                          <p:val>
                                            <p:fltVal val="1"/>
                                          </p:val>
                                        </p:tav>
                                      </p:tavLst>
                                    </p:anim>
                                    <p:animScale>
                                      <p:cBhvr>
                                        <p:cTn id="149" dur="26">
                                          <p:stCondLst>
                                            <p:cond delay="650"/>
                                          </p:stCondLst>
                                        </p:cTn>
                                        <p:tgtEl>
                                          <p:spTgt spid="116742">
                                            <p:txEl>
                                              <p:pRg st="8" end="8"/>
                                            </p:txEl>
                                          </p:spTgt>
                                        </p:tgtEl>
                                      </p:cBhvr>
                                      <p:to x="100000" y="60000"/>
                                    </p:animScale>
                                    <p:animScale>
                                      <p:cBhvr>
                                        <p:cTn id="150" dur="166" decel="50000">
                                          <p:stCondLst>
                                            <p:cond delay="676"/>
                                          </p:stCondLst>
                                        </p:cTn>
                                        <p:tgtEl>
                                          <p:spTgt spid="116742">
                                            <p:txEl>
                                              <p:pRg st="8" end="8"/>
                                            </p:txEl>
                                          </p:spTgt>
                                        </p:tgtEl>
                                      </p:cBhvr>
                                      <p:to x="100000" y="100000"/>
                                    </p:animScale>
                                    <p:animScale>
                                      <p:cBhvr>
                                        <p:cTn id="151" dur="26">
                                          <p:stCondLst>
                                            <p:cond delay="1312"/>
                                          </p:stCondLst>
                                        </p:cTn>
                                        <p:tgtEl>
                                          <p:spTgt spid="116742">
                                            <p:txEl>
                                              <p:pRg st="8" end="8"/>
                                            </p:txEl>
                                          </p:spTgt>
                                        </p:tgtEl>
                                      </p:cBhvr>
                                      <p:to x="100000" y="80000"/>
                                    </p:animScale>
                                    <p:animScale>
                                      <p:cBhvr>
                                        <p:cTn id="152" dur="166" decel="50000">
                                          <p:stCondLst>
                                            <p:cond delay="1338"/>
                                          </p:stCondLst>
                                        </p:cTn>
                                        <p:tgtEl>
                                          <p:spTgt spid="116742">
                                            <p:txEl>
                                              <p:pRg st="8" end="8"/>
                                            </p:txEl>
                                          </p:spTgt>
                                        </p:tgtEl>
                                      </p:cBhvr>
                                      <p:to x="100000" y="100000"/>
                                    </p:animScale>
                                    <p:animScale>
                                      <p:cBhvr>
                                        <p:cTn id="153" dur="26">
                                          <p:stCondLst>
                                            <p:cond delay="1642"/>
                                          </p:stCondLst>
                                        </p:cTn>
                                        <p:tgtEl>
                                          <p:spTgt spid="116742">
                                            <p:txEl>
                                              <p:pRg st="8" end="8"/>
                                            </p:txEl>
                                          </p:spTgt>
                                        </p:tgtEl>
                                      </p:cBhvr>
                                      <p:to x="100000" y="90000"/>
                                    </p:animScale>
                                    <p:animScale>
                                      <p:cBhvr>
                                        <p:cTn id="154" dur="166" decel="50000">
                                          <p:stCondLst>
                                            <p:cond delay="1668"/>
                                          </p:stCondLst>
                                        </p:cTn>
                                        <p:tgtEl>
                                          <p:spTgt spid="116742">
                                            <p:txEl>
                                              <p:pRg st="8" end="8"/>
                                            </p:txEl>
                                          </p:spTgt>
                                        </p:tgtEl>
                                      </p:cBhvr>
                                      <p:to x="100000" y="100000"/>
                                    </p:animScale>
                                    <p:animScale>
                                      <p:cBhvr>
                                        <p:cTn id="155" dur="26">
                                          <p:stCondLst>
                                            <p:cond delay="1808"/>
                                          </p:stCondLst>
                                        </p:cTn>
                                        <p:tgtEl>
                                          <p:spTgt spid="116742">
                                            <p:txEl>
                                              <p:pRg st="8" end="8"/>
                                            </p:txEl>
                                          </p:spTgt>
                                        </p:tgtEl>
                                      </p:cBhvr>
                                      <p:to x="100000" y="95000"/>
                                    </p:animScale>
                                    <p:animScale>
                                      <p:cBhvr>
                                        <p:cTn id="156" dur="166" decel="50000">
                                          <p:stCondLst>
                                            <p:cond delay="1834"/>
                                          </p:stCondLst>
                                        </p:cTn>
                                        <p:tgtEl>
                                          <p:spTgt spid="116742">
                                            <p:txEl>
                                              <p:pRg st="8" end="8"/>
                                            </p:txEl>
                                          </p:spTgt>
                                        </p:tgtEl>
                                      </p:cBhvr>
                                      <p:to x="100000" y="100000"/>
                                    </p:animScale>
                                  </p:childTnLst>
                                </p:cTn>
                              </p:par>
                            </p:childTnLst>
                          </p:cTn>
                        </p:par>
                        <p:par>
                          <p:cTn id="157" fill="hold" nodeType="afterGroup">
                            <p:stCondLst>
                              <p:cond delay="12000"/>
                            </p:stCondLst>
                            <p:childTnLst>
                              <p:par>
                                <p:cTn id="158" presetID="26" presetClass="entr" presetSubtype="0" fill="hold" nodeType="afterEffect">
                                  <p:stCondLst>
                                    <p:cond delay="0"/>
                                  </p:stCondLst>
                                  <p:childTnLst>
                                    <p:set>
                                      <p:cBhvr>
                                        <p:cTn id="159" dur="1" fill="hold">
                                          <p:stCondLst>
                                            <p:cond delay="0"/>
                                          </p:stCondLst>
                                        </p:cTn>
                                        <p:tgtEl>
                                          <p:spTgt spid="116742">
                                            <p:txEl>
                                              <p:pRg st="9" end="9"/>
                                            </p:txEl>
                                          </p:spTgt>
                                        </p:tgtEl>
                                        <p:attrNameLst>
                                          <p:attrName>style.visibility</p:attrName>
                                        </p:attrNameLst>
                                      </p:cBhvr>
                                      <p:to>
                                        <p:strVal val="visible"/>
                                      </p:to>
                                    </p:set>
                                    <p:animEffect transition="in" filter="wipe(down)">
                                      <p:cBhvr>
                                        <p:cTn id="160" dur="580">
                                          <p:stCondLst>
                                            <p:cond delay="0"/>
                                          </p:stCondLst>
                                        </p:cTn>
                                        <p:tgtEl>
                                          <p:spTgt spid="116742">
                                            <p:txEl>
                                              <p:pRg st="9" end="9"/>
                                            </p:txEl>
                                          </p:spTgt>
                                        </p:tgtEl>
                                      </p:cBhvr>
                                    </p:animEffect>
                                    <p:anim calcmode="lin" valueType="num">
                                      <p:cBhvr>
                                        <p:cTn id="161" dur="1822" tmFilter="0,0; 0.14,0.36; 0.43,0.73; 0.71,0.91; 1.0,1.0">
                                          <p:stCondLst>
                                            <p:cond delay="0"/>
                                          </p:stCondLst>
                                        </p:cTn>
                                        <p:tgtEl>
                                          <p:spTgt spid="116742">
                                            <p:txEl>
                                              <p:pRg st="9" end="9"/>
                                            </p:txEl>
                                          </p:spTgt>
                                        </p:tgtEl>
                                        <p:attrNameLst>
                                          <p:attrName>ppt_x</p:attrName>
                                        </p:attrNameLst>
                                      </p:cBhvr>
                                      <p:tavLst>
                                        <p:tav tm="0">
                                          <p:val>
                                            <p:strVal val="#ppt_x-0.25"/>
                                          </p:val>
                                        </p:tav>
                                        <p:tav tm="100000">
                                          <p:val>
                                            <p:strVal val="#ppt_x"/>
                                          </p:val>
                                        </p:tav>
                                      </p:tavLst>
                                    </p:anim>
                                    <p:anim calcmode="lin" valueType="num">
                                      <p:cBhvr>
                                        <p:cTn id="162" dur="664" tmFilter="0.0,0.0; 0.25,0.07; 0.50,0.2; 0.75,0.467; 1.0,1.0">
                                          <p:stCondLst>
                                            <p:cond delay="0"/>
                                          </p:stCondLst>
                                        </p:cTn>
                                        <p:tgtEl>
                                          <p:spTgt spid="116742">
                                            <p:txEl>
                                              <p:pRg st="9" end="9"/>
                                            </p:txEl>
                                          </p:spTgt>
                                        </p:tgtEl>
                                        <p:attrNameLst>
                                          <p:attrName>ppt_y</p:attrName>
                                        </p:attrNameLst>
                                      </p:cBhvr>
                                      <p:tavLst>
                                        <p:tav tm="0" fmla="#ppt_y-sin(pi*$)/3">
                                          <p:val>
                                            <p:fltVal val="0.5"/>
                                          </p:val>
                                        </p:tav>
                                        <p:tav tm="100000">
                                          <p:val>
                                            <p:fltVal val="1"/>
                                          </p:val>
                                        </p:tav>
                                      </p:tavLst>
                                    </p:anim>
                                    <p:anim calcmode="lin" valueType="num">
                                      <p:cBhvr>
                                        <p:cTn id="163" dur="664" tmFilter="0, 0; 0.125,0.2665; 0.25,0.4; 0.375,0.465; 0.5,0.5;  0.625,0.535; 0.75,0.6; 0.875,0.7335; 1,1">
                                          <p:stCondLst>
                                            <p:cond delay="664"/>
                                          </p:stCondLst>
                                        </p:cTn>
                                        <p:tgtEl>
                                          <p:spTgt spid="116742">
                                            <p:txEl>
                                              <p:pRg st="9" end="9"/>
                                            </p:txEl>
                                          </p:spTgt>
                                        </p:tgtEl>
                                        <p:attrNameLst>
                                          <p:attrName>ppt_y</p:attrName>
                                        </p:attrNameLst>
                                      </p:cBhvr>
                                      <p:tavLst>
                                        <p:tav tm="0" fmla="#ppt_y-sin(pi*$)/9">
                                          <p:val>
                                            <p:fltVal val="0"/>
                                          </p:val>
                                        </p:tav>
                                        <p:tav tm="100000">
                                          <p:val>
                                            <p:fltVal val="1"/>
                                          </p:val>
                                        </p:tav>
                                      </p:tavLst>
                                    </p:anim>
                                    <p:anim calcmode="lin" valueType="num">
                                      <p:cBhvr>
                                        <p:cTn id="164" dur="332" tmFilter="0, 0; 0.125,0.2665; 0.25,0.4; 0.375,0.465; 0.5,0.5;  0.625,0.535; 0.75,0.6; 0.875,0.7335; 1,1">
                                          <p:stCondLst>
                                            <p:cond delay="1324"/>
                                          </p:stCondLst>
                                        </p:cTn>
                                        <p:tgtEl>
                                          <p:spTgt spid="116742">
                                            <p:txEl>
                                              <p:pRg st="9" end="9"/>
                                            </p:txEl>
                                          </p:spTgt>
                                        </p:tgtEl>
                                        <p:attrNameLst>
                                          <p:attrName>ppt_y</p:attrName>
                                        </p:attrNameLst>
                                      </p:cBhvr>
                                      <p:tavLst>
                                        <p:tav tm="0" fmla="#ppt_y-sin(pi*$)/27">
                                          <p:val>
                                            <p:fltVal val="0"/>
                                          </p:val>
                                        </p:tav>
                                        <p:tav tm="100000">
                                          <p:val>
                                            <p:fltVal val="1"/>
                                          </p:val>
                                        </p:tav>
                                      </p:tavLst>
                                    </p:anim>
                                    <p:anim calcmode="lin" valueType="num">
                                      <p:cBhvr>
                                        <p:cTn id="165" dur="164" tmFilter="0, 0; 0.125,0.2665; 0.25,0.4; 0.375,0.465; 0.5,0.5;  0.625,0.535; 0.75,0.6; 0.875,0.7335; 1,1">
                                          <p:stCondLst>
                                            <p:cond delay="1656"/>
                                          </p:stCondLst>
                                        </p:cTn>
                                        <p:tgtEl>
                                          <p:spTgt spid="116742">
                                            <p:txEl>
                                              <p:pRg st="9" end="9"/>
                                            </p:txEl>
                                          </p:spTgt>
                                        </p:tgtEl>
                                        <p:attrNameLst>
                                          <p:attrName>ppt_y</p:attrName>
                                        </p:attrNameLst>
                                      </p:cBhvr>
                                      <p:tavLst>
                                        <p:tav tm="0" fmla="#ppt_y-sin(pi*$)/81">
                                          <p:val>
                                            <p:fltVal val="0"/>
                                          </p:val>
                                        </p:tav>
                                        <p:tav tm="100000">
                                          <p:val>
                                            <p:fltVal val="1"/>
                                          </p:val>
                                        </p:tav>
                                      </p:tavLst>
                                    </p:anim>
                                    <p:animScale>
                                      <p:cBhvr>
                                        <p:cTn id="166" dur="26">
                                          <p:stCondLst>
                                            <p:cond delay="650"/>
                                          </p:stCondLst>
                                        </p:cTn>
                                        <p:tgtEl>
                                          <p:spTgt spid="116742">
                                            <p:txEl>
                                              <p:pRg st="9" end="9"/>
                                            </p:txEl>
                                          </p:spTgt>
                                        </p:tgtEl>
                                      </p:cBhvr>
                                      <p:to x="100000" y="60000"/>
                                    </p:animScale>
                                    <p:animScale>
                                      <p:cBhvr>
                                        <p:cTn id="167" dur="166" decel="50000">
                                          <p:stCondLst>
                                            <p:cond delay="676"/>
                                          </p:stCondLst>
                                        </p:cTn>
                                        <p:tgtEl>
                                          <p:spTgt spid="116742">
                                            <p:txEl>
                                              <p:pRg st="9" end="9"/>
                                            </p:txEl>
                                          </p:spTgt>
                                        </p:tgtEl>
                                      </p:cBhvr>
                                      <p:to x="100000" y="100000"/>
                                    </p:animScale>
                                    <p:animScale>
                                      <p:cBhvr>
                                        <p:cTn id="168" dur="26">
                                          <p:stCondLst>
                                            <p:cond delay="1312"/>
                                          </p:stCondLst>
                                        </p:cTn>
                                        <p:tgtEl>
                                          <p:spTgt spid="116742">
                                            <p:txEl>
                                              <p:pRg st="9" end="9"/>
                                            </p:txEl>
                                          </p:spTgt>
                                        </p:tgtEl>
                                      </p:cBhvr>
                                      <p:to x="100000" y="80000"/>
                                    </p:animScale>
                                    <p:animScale>
                                      <p:cBhvr>
                                        <p:cTn id="169" dur="166" decel="50000">
                                          <p:stCondLst>
                                            <p:cond delay="1338"/>
                                          </p:stCondLst>
                                        </p:cTn>
                                        <p:tgtEl>
                                          <p:spTgt spid="116742">
                                            <p:txEl>
                                              <p:pRg st="9" end="9"/>
                                            </p:txEl>
                                          </p:spTgt>
                                        </p:tgtEl>
                                      </p:cBhvr>
                                      <p:to x="100000" y="100000"/>
                                    </p:animScale>
                                    <p:animScale>
                                      <p:cBhvr>
                                        <p:cTn id="170" dur="26">
                                          <p:stCondLst>
                                            <p:cond delay="1642"/>
                                          </p:stCondLst>
                                        </p:cTn>
                                        <p:tgtEl>
                                          <p:spTgt spid="116742">
                                            <p:txEl>
                                              <p:pRg st="9" end="9"/>
                                            </p:txEl>
                                          </p:spTgt>
                                        </p:tgtEl>
                                      </p:cBhvr>
                                      <p:to x="100000" y="90000"/>
                                    </p:animScale>
                                    <p:animScale>
                                      <p:cBhvr>
                                        <p:cTn id="171" dur="166" decel="50000">
                                          <p:stCondLst>
                                            <p:cond delay="1668"/>
                                          </p:stCondLst>
                                        </p:cTn>
                                        <p:tgtEl>
                                          <p:spTgt spid="116742">
                                            <p:txEl>
                                              <p:pRg st="9" end="9"/>
                                            </p:txEl>
                                          </p:spTgt>
                                        </p:tgtEl>
                                      </p:cBhvr>
                                      <p:to x="100000" y="100000"/>
                                    </p:animScale>
                                    <p:animScale>
                                      <p:cBhvr>
                                        <p:cTn id="172" dur="26">
                                          <p:stCondLst>
                                            <p:cond delay="1808"/>
                                          </p:stCondLst>
                                        </p:cTn>
                                        <p:tgtEl>
                                          <p:spTgt spid="116742">
                                            <p:txEl>
                                              <p:pRg st="9" end="9"/>
                                            </p:txEl>
                                          </p:spTgt>
                                        </p:tgtEl>
                                      </p:cBhvr>
                                      <p:to x="100000" y="95000"/>
                                    </p:animScale>
                                    <p:animScale>
                                      <p:cBhvr>
                                        <p:cTn id="173" dur="166" decel="50000">
                                          <p:stCondLst>
                                            <p:cond delay="1834"/>
                                          </p:stCondLst>
                                        </p:cTn>
                                        <p:tgtEl>
                                          <p:spTgt spid="116742">
                                            <p:txEl>
                                              <p:pRg st="9" end="9"/>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41"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1135</TotalTime>
  <Words>608</Words>
  <Application>Microsoft Office PowerPoint</Application>
  <PresentationFormat>Экран (4:3)</PresentationFormat>
  <Paragraphs>77</Paragraphs>
  <Slides>14</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14</vt:i4>
      </vt:variant>
    </vt:vector>
  </HeadingPairs>
  <TitlesOfParts>
    <vt:vector size="20" baseType="lpstr">
      <vt:lpstr>Tahoma</vt:lpstr>
      <vt:lpstr>Arial</vt:lpstr>
      <vt:lpstr>Candara</vt:lpstr>
      <vt:lpstr>Symbol</vt:lpstr>
      <vt:lpstr>Calibri</vt:lpstr>
      <vt:lpstr>Волна</vt:lpstr>
      <vt:lpstr>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Company>_</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Три                           ступени                         ведущие вниз</dc:title>
  <dc:creator>_</dc:creator>
  <cp:lastModifiedBy>Комендантова Екатерина Николаевна</cp:lastModifiedBy>
  <cp:revision>16</cp:revision>
  <dcterms:created xsi:type="dcterms:W3CDTF">2005-02-10T12:45:33Z</dcterms:created>
  <dcterms:modified xsi:type="dcterms:W3CDTF">2017-02-19T15:21:12Z</dcterms:modified>
</cp:coreProperties>
</file>