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5" r:id="rId7"/>
    <p:sldId id="262" r:id="rId8"/>
    <p:sldId id="263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092" autoAdjust="0"/>
  </p:normalViewPr>
  <p:slideViewPr>
    <p:cSldViewPr>
      <p:cViewPr>
        <p:scale>
          <a:sx n="75" d="100"/>
          <a:sy n="75" d="100"/>
        </p:scale>
        <p:origin x="-2586" y="-8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EB1BCE-B3C6-4C1D-B89D-15410B3E16FC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831F4-FDC1-4C17-96DD-9897EA8541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4263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831F4-FDC1-4C17-96DD-9897EA85419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217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831F4-FDC1-4C17-96DD-9897EA854199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043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2F72-4C81-4302-85BC-154C055F3DF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3175-0F5D-4717-8E54-86A2BB60F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2100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2F72-4C81-4302-85BC-154C055F3DF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3175-0F5D-4717-8E54-86A2BB60F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1131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2F72-4C81-4302-85BC-154C055F3DF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3175-0F5D-4717-8E54-86A2BB60F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1394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2F72-4C81-4302-85BC-154C055F3DF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3175-0F5D-4717-8E54-86A2BB60F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112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2F72-4C81-4302-85BC-154C055F3DF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3175-0F5D-4717-8E54-86A2BB60F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632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2F72-4C81-4302-85BC-154C055F3DF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3175-0F5D-4717-8E54-86A2BB60F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5362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2F72-4C81-4302-85BC-154C055F3DF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3175-0F5D-4717-8E54-86A2BB60F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5487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2F72-4C81-4302-85BC-154C055F3DF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3175-0F5D-4717-8E54-86A2BB60F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3474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2F72-4C81-4302-85BC-154C055F3DF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3175-0F5D-4717-8E54-86A2BB60F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691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2F72-4C81-4302-85BC-154C055F3DF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3175-0F5D-4717-8E54-86A2BB60F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1860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2F72-4C81-4302-85BC-154C055F3DF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3175-0F5D-4717-8E54-86A2BB60F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651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62F72-4C81-4302-85BC-154C055F3DF2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33175-0F5D-4717-8E54-86A2BB60F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0236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568" y="548681"/>
            <a:ext cx="7774632" cy="316835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КВЕСТ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ДЛЯ ДЕТЕЙ СТАРШЕГО ДОШКОЛЬНОГО ВОЗРАСТА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«КОСМИЧЕСКОЕ ПУТЕШЕСТВИЕ НА МАРС»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932040" y="4869160"/>
            <a:ext cx="3888432" cy="1368152"/>
          </a:xfrm>
        </p:spPr>
        <p:txBody>
          <a:bodyPr>
            <a:normAutofit/>
          </a:bodyPr>
          <a:lstStyle/>
          <a:p>
            <a:pPr algn="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Синявская Виктория Александровна</a:t>
            </a:r>
          </a:p>
          <a:p>
            <a:pPr algn="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ГБОУ №698 прогимназия « Пансион»</a:t>
            </a:r>
          </a:p>
          <a:p>
            <a:pPr algn="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Московского района Санкт-Петербурга</a:t>
            </a: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2017 г.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12976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32656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889375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4287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404664"/>
            <a:ext cx="61926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И на Марсе тоже есть жизнь!</a:t>
            </a:r>
            <a:endParaRPr lang="ru-RU" sz="3200" b="1" dirty="0"/>
          </a:p>
        </p:txBody>
      </p:sp>
      <p:pic>
        <p:nvPicPr>
          <p:cNvPr id="4" name="Объект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9842393">
            <a:off x="515259" y="2724799"/>
            <a:ext cx="5178957" cy="2644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1794130">
            <a:off x="5904398" y="1802590"/>
            <a:ext cx="2768598" cy="3706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4-конечная звезда 5"/>
          <p:cNvSpPr/>
          <p:nvPr/>
        </p:nvSpPr>
        <p:spPr>
          <a:xfrm>
            <a:off x="323528" y="1844824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5364088" y="105273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5004048" y="5445224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13578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-конечная звезда 2"/>
          <p:cNvSpPr/>
          <p:nvPr/>
        </p:nvSpPr>
        <p:spPr>
          <a:xfrm>
            <a:off x="539552" y="429309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4-конечная звезда 4"/>
          <p:cNvSpPr/>
          <p:nvPr/>
        </p:nvSpPr>
        <p:spPr>
          <a:xfrm>
            <a:off x="7164288" y="5085184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4-конечная звезда 5"/>
          <p:cNvSpPr/>
          <p:nvPr/>
        </p:nvSpPr>
        <p:spPr>
          <a:xfrm>
            <a:off x="7452320" y="105273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187624" y="476672"/>
            <a:ext cx="58326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Мы разгадали загадку Марса! Теперь летим домой ! 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2132856"/>
            <a:ext cx="532859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96665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772816"/>
            <a:ext cx="5904656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27584" y="260648"/>
            <a:ext cx="7776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Наш полет прошел нормально ! Мы приземлились!!!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4-конечная звезда 4"/>
          <p:cNvSpPr/>
          <p:nvPr/>
        </p:nvSpPr>
        <p:spPr>
          <a:xfrm>
            <a:off x="395536" y="3284984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4-конечная звезда 5"/>
          <p:cNvSpPr/>
          <p:nvPr/>
        </p:nvSpPr>
        <p:spPr>
          <a:xfrm>
            <a:off x="7380312" y="1556792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4572000" y="5661248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Нам нужно изучить планету Марс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Мы построили корабль  отправляемся в космическое путешествие!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5003" y="2276872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313509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752762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Объект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2852936"/>
            <a:ext cx="5256584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476737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Космическое путешествие откроет нам много неразгаданных тайн…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Наши мамы тоже хотят узнать о них !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4437112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801519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484784"/>
            <a:ext cx="6048672" cy="4116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8353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Ура! Мы нашли  осколок звезды!!! </a:t>
            </a:r>
            <a:endParaRPr lang="ru-RU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2852936"/>
            <a:ext cx="5472608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215"/>
          <a:stretch/>
        </p:blipFill>
        <p:spPr>
          <a:xfrm rot="3119957">
            <a:off x="1614386" y="901612"/>
            <a:ext cx="2195840" cy="4164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4-конечная звезда 9"/>
          <p:cNvSpPr/>
          <p:nvPr/>
        </p:nvSpPr>
        <p:spPr>
          <a:xfrm>
            <a:off x="251520" y="2229049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8147248" y="1387624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6560244" y="5859818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466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Какое же задание нам принес второй осколок звезды?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7455"/>
          <a:stretch/>
        </p:blipFill>
        <p:spPr>
          <a:xfrm rot="1570834">
            <a:off x="4235512" y="3567374"/>
            <a:ext cx="4695870" cy="2055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3989511">
            <a:off x="1522392" y="1040003"/>
            <a:ext cx="2720661" cy="4448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4-конечная звезда 8"/>
          <p:cNvSpPr/>
          <p:nvPr/>
        </p:nvSpPr>
        <p:spPr>
          <a:xfrm>
            <a:off x="179512" y="486916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484784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589240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98907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6532400">
            <a:off x="5043556" y="2814032"/>
            <a:ext cx="3778905" cy="26330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18065"/>
          <a:stretch/>
        </p:blipFill>
        <p:spPr>
          <a:xfrm rot="9451934">
            <a:off x="429337" y="2754352"/>
            <a:ext cx="4635347" cy="31675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476672"/>
            <a:ext cx="59766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СОБЕРИТЕ ПАЗЛЫ  И ПОДУМАЙТЕ, КУДА БУДЕМ ДАЛЬШЕ ДВИГАТЬСЯ?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4-конечная звезда 8"/>
          <p:cNvSpPr/>
          <p:nvPr/>
        </p:nvSpPr>
        <p:spPr>
          <a:xfrm>
            <a:off x="323528" y="1617955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060848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373216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488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</a:rPr>
              <a:t>Пазлы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 собрали- куда дальше двигаться узнали!!! </a:t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Вперёд! За следующим осколком звезды! 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5425357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10346"/>
            <a:ext cx="4182174" cy="3259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628800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21533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632722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8649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ОЧЕНЬ трудно найти правильный путь!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>
            <a:off x="393222" y="1124743"/>
            <a:ext cx="4466809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067944" y="3356992"/>
            <a:ext cx="4104456" cy="3109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700808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7363" y="4797152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25144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360368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И вот , наконец, пришло время экспериментов!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4-конечная звезда 4"/>
          <p:cNvSpPr/>
          <p:nvPr/>
        </p:nvSpPr>
        <p:spPr>
          <a:xfrm>
            <a:off x="467544" y="2636912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88640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1394" y="5301208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4221088"/>
            <a:ext cx="4032448" cy="2259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419872" y="1916832"/>
            <a:ext cx="5256584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4-конечная звезда 9"/>
          <p:cNvSpPr/>
          <p:nvPr/>
        </p:nvSpPr>
        <p:spPr>
          <a:xfrm>
            <a:off x="4139952" y="558924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97935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864</TotalTime>
  <Words>107</Words>
  <Application>Microsoft Office PowerPoint</Application>
  <PresentationFormat>Экран (4:3)</PresentationFormat>
  <Paragraphs>20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КВЕСТ ДЛЯ ДЕТЕЙ СТАРШЕГО ДОШКОЛЬНОГО ВОЗРАСТА  «КОСМИЧЕСКОЕ ПУТЕШЕСТВИЕ НА МАРС» </vt:lpstr>
      <vt:lpstr> Нам нужно изучить планету Марс</vt:lpstr>
      <vt:lpstr>Космическое путешествие откроет нам много неразгаданных тайн… Наши мамы тоже хотят узнать о них !</vt:lpstr>
      <vt:lpstr>Ура! Мы нашли  осколок звезды!!! </vt:lpstr>
      <vt:lpstr>Какое же задание нам принес второй осколок звезды?</vt:lpstr>
      <vt:lpstr>Слайд 6</vt:lpstr>
      <vt:lpstr>Пазлы собрали- куда дальше двигаться узнали!!!  Вперёд! За следующим осколком звезды! </vt:lpstr>
      <vt:lpstr>ОЧЕНЬ трудно найти правильный путь!</vt:lpstr>
      <vt:lpstr>И вот , наконец, пришло время экспериментов!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Logoped3</dc:creator>
  <cp:lastModifiedBy>User</cp:lastModifiedBy>
  <cp:revision>79</cp:revision>
  <dcterms:created xsi:type="dcterms:W3CDTF">2017-04-25T21:06:26Z</dcterms:created>
  <dcterms:modified xsi:type="dcterms:W3CDTF">2017-05-23T21:30:54Z</dcterms:modified>
</cp:coreProperties>
</file>