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22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926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040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400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648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1572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9459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8475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725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0794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774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902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856A5AF5-0E37-40C8-A640-E1C31C8A7DA3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84A25C3C-2C7E-418F-A44E-5DE32AA3D7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49391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Смачивание и не смачивание в быту и технике.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Ученик 7 класса</a:t>
            </a:r>
            <a:endParaRPr lang="ru-RU" dirty="0" smtClean="0"/>
          </a:p>
          <a:p>
            <a:r>
              <a:rPr lang="ru-RU" dirty="0" smtClean="0"/>
              <a:t>Марков Александр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0448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118"/>
            <a:ext cx="12191999" cy="6862117"/>
          </a:xfrm>
        </p:spPr>
      </p:pic>
    </p:spTree>
    <p:extLst>
      <p:ext uri="{BB962C8B-B14F-4D97-AF65-F5344CB8AC3E}">
        <p14:creationId xmlns:p14="http://schemas.microsoft.com/office/powerpoint/2010/main" xmlns="" val="18191079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Смачивание и не смачивание в быту.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кипении воды в чайнике, при заморозке пищи в холодильнике.</a:t>
            </a:r>
            <a:br>
              <a:rPr lang="ru-RU" dirty="0"/>
            </a:br>
            <a:r>
              <a:rPr lang="ru-RU" dirty="0"/>
              <a:t>Довольно часто встречаются! Любое смачивание, впитывание -чернил бумагой, впитывание воды полотенцем, И </a:t>
            </a:r>
            <a:r>
              <a:rPr lang="ru-RU" dirty="0" err="1"/>
              <a:t>несмачивание</a:t>
            </a:r>
            <a:r>
              <a:rPr lang="ru-RU" dirty="0"/>
              <a:t> -благодаря этому явлению мы остаемся сухими под дождем!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2919" y="4237349"/>
            <a:ext cx="2714625" cy="1809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4389" y="4237349"/>
            <a:ext cx="2362200" cy="1809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00827" y="4237349"/>
            <a:ext cx="28956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5127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Смачивание и не смачивание </a:t>
            </a:r>
            <a:r>
              <a:rPr lang="ru-RU" dirty="0" smtClean="0"/>
              <a:t>в технике.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Благодаря явлению смачивания мы можем вытираться полотенцами, мыть посуду, стирать белье</a:t>
            </a:r>
            <a:r>
              <a:rPr lang="ru-RU" dirty="0" smtClean="0"/>
              <a:t>. Явления </a:t>
            </a:r>
            <a:r>
              <a:rPr lang="ru-RU" dirty="0"/>
              <a:t>смачивания и </a:t>
            </a:r>
            <a:r>
              <a:rPr lang="ru-RU" dirty="0" err="1"/>
              <a:t>несмачивания</a:t>
            </a:r>
            <a:r>
              <a:rPr lang="ru-RU" dirty="0"/>
              <a:t> играют большую  в повседневной жизни и в технике</a:t>
            </a:r>
            <a:r>
              <a:rPr lang="ru-RU" dirty="0" smtClean="0"/>
              <a:t>.</a:t>
            </a:r>
            <a:r>
              <a:rPr lang="ru-RU" dirty="0"/>
              <a:t> Так, например, обмакивая в жидкость смачиваемое твердое тело, можно унести на нем часть приставшей к нему жидкости. Этим пользуются для письма, обмакивая перо в чернила. Но новое перо, покрытое жиром, не смачивается чернилами и не пишет, пока слой жира не будет удален.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7026" y="4184771"/>
            <a:ext cx="4628562" cy="248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94107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05340" y="2011363"/>
            <a:ext cx="7179733" cy="4206875"/>
          </a:xfrm>
        </p:spPr>
      </p:pic>
    </p:spTree>
    <p:extLst>
      <p:ext uri="{BB962C8B-B14F-4D97-AF65-F5344CB8AC3E}">
        <p14:creationId xmlns:p14="http://schemas.microsoft.com/office/powerpoint/2010/main" xmlns="" val="1789070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13</TotalTime>
  <Words>62</Words>
  <Application>Microsoft Office PowerPoint</Application>
  <PresentationFormat>Произвольный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Полосы</vt:lpstr>
      <vt:lpstr>Смачивание и не смачивание в быту и технике.</vt:lpstr>
      <vt:lpstr>Слайд 2</vt:lpstr>
      <vt:lpstr>Смачивание и не смачивание в быту.</vt:lpstr>
      <vt:lpstr>Смачивание и не смачивание в технике.</vt:lpstr>
      <vt:lpstr>Спасибо за внимание!!!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Смачивание и не смачивание в быту и технике.</dc:title>
  <dc:creator>Читатель</dc:creator>
  <cp:lastModifiedBy>teacher26</cp:lastModifiedBy>
  <cp:revision>4</cp:revision>
  <dcterms:created xsi:type="dcterms:W3CDTF">2015-09-29T16:38:18Z</dcterms:created>
  <dcterms:modified xsi:type="dcterms:W3CDTF">2017-05-24T07:12:13Z</dcterms:modified>
</cp:coreProperties>
</file>