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B161612-A494-49CD-8C16-F42ABEA617D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4D29DF6-8AF2-488A-89C9-5D314D885215}" type="datetimeFigureOut">
              <a:rPr lang="ru-RU" smtClean="0"/>
              <a:t>20.05.2017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764705"/>
            <a:ext cx="6629400" cy="3681530"/>
          </a:xfrm>
        </p:spPr>
        <p:txBody>
          <a:bodyPr/>
          <a:lstStyle/>
          <a:p>
            <a:pPr algn="ctr"/>
            <a:r>
              <a:rPr lang="ru-RU" sz="3200" dirty="0" smtClean="0"/>
              <a:t>НОД по основам  безопасности жизнедеятельности детей старшего дошкольного возраста</a:t>
            </a:r>
            <a:br>
              <a:rPr lang="ru-RU" sz="3200" dirty="0" smtClean="0"/>
            </a:br>
            <a:r>
              <a:rPr lang="ru-RU" sz="3200" dirty="0" smtClean="0"/>
              <a:t>«Приключение колобка»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414592" cy="1881336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Подготовили воспитатели гр. № 10</a:t>
            </a:r>
          </a:p>
          <a:p>
            <a:pPr algn="r"/>
            <a:r>
              <a:rPr lang="ru-RU" b="1" dirty="0" err="1" smtClean="0">
                <a:solidFill>
                  <a:schemeClr val="tx1"/>
                </a:solidFill>
              </a:rPr>
              <a:t>Семендерова</a:t>
            </a:r>
            <a:r>
              <a:rPr lang="ru-RU" b="1" dirty="0" smtClean="0">
                <a:solidFill>
                  <a:schemeClr val="tx1"/>
                </a:solidFill>
              </a:rPr>
              <a:t> Н.Н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Гришина И.В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20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Цель: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620000" cy="5276056"/>
          </a:xfrm>
        </p:spPr>
        <p:txBody>
          <a:bodyPr/>
          <a:lstStyle/>
          <a:p>
            <a:pPr marL="114300" indent="0">
              <a:buNone/>
            </a:pPr>
            <a:r>
              <a:rPr lang="ru-RU" dirty="0"/>
              <a:t> Дать детям понятия о том, что приятная внешность не всегда соответствует добрым намерениям. Научить разбираться в ситуации, которая несет в себе опасность и правильно реагировать в таких случаях: обратить внимание прохожих и взрослых на себя, уметь звать на помощь, уметь сказать “нет” на предложения незнакомого взрослого</a:t>
            </a:r>
            <a:r>
              <a:rPr lang="ru-RU" dirty="0" smtClean="0"/>
              <a:t>.</a:t>
            </a:r>
          </a:p>
          <a:p>
            <a:pPr marL="114300" indent="0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Задачи:</a:t>
            </a:r>
          </a:p>
          <a:p>
            <a:r>
              <a:rPr lang="ru-RU" dirty="0" smtClean="0"/>
              <a:t>Научить детей противостоять опасности и защитить себя в экстремальной ситуации;</a:t>
            </a:r>
          </a:p>
          <a:p>
            <a:r>
              <a:rPr lang="ru-RU" dirty="0" smtClean="0"/>
              <a:t>Подготовить детей к встрече с различными жизненными ситуациями; стимулировать развитие интереса к собственной безопасности.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45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Предварительная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Беседа о том как вести себя с незнакомыми людьми.</a:t>
            </a:r>
          </a:p>
          <a:p>
            <a:r>
              <a:rPr lang="ru-RU" dirty="0" smtClean="0"/>
              <a:t>Рассматривание иллюстраций.</a:t>
            </a:r>
          </a:p>
          <a:p>
            <a:r>
              <a:rPr lang="ru-RU" dirty="0" smtClean="0"/>
              <a:t>Чтение художественной литературы.</a:t>
            </a:r>
          </a:p>
          <a:p>
            <a:r>
              <a:rPr lang="ru-RU" dirty="0" smtClean="0"/>
              <a:t>Сюжетно-ролевая игра «Если бы…»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86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Инсценировка сказки «Колобок»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381642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212976"/>
            <a:ext cx="4134201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369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8797"/>
            <a:ext cx="4686762" cy="3207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115" y="3429000"/>
            <a:ext cx="4206577" cy="3154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850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936" y="1340768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85213"/>
            <a:ext cx="3996928" cy="2997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313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6400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48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45</TotalTime>
  <Words>138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Соседство</vt:lpstr>
      <vt:lpstr>НОД по основам  безопасности жизнедеятельности детей старшего дошкольного возраста «Приключение колобка»</vt:lpstr>
      <vt:lpstr>Цель:</vt:lpstr>
      <vt:lpstr>Предварительная работа</vt:lpstr>
      <vt:lpstr>Инсценировка сказки «Колобок»</vt:lpstr>
      <vt:lpstr>Презентация PowerPoint</vt:lpstr>
      <vt:lpstr>Физминутка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по основам  безопасности жизнедеятельности детей старшего дошкольного возраста «Приключение колобка»</dc:title>
  <dc:creator>Ольга</dc:creator>
  <cp:lastModifiedBy>Ольга</cp:lastModifiedBy>
  <cp:revision>3</cp:revision>
  <dcterms:created xsi:type="dcterms:W3CDTF">2017-05-20T17:26:08Z</dcterms:created>
  <dcterms:modified xsi:type="dcterms:W3CDTF">2017-05-20T18:11:13Z</dcterms:modified>
</cp:coreProperties>
</file>