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6" r:id="rId3"/>
    <p:sldId id="270" r:id="rId4"/>
    <p:sldId id="257" r:id="rId5"/>
    <p:sldId id="259" r:id="rId6"/>
    <p:sldId id="271" r:id="rId7"/>
    <p:sldId id="258" r:id="rId8"/>
    <p:sldId id="262" r:id="rId9"/>
    <p:sldId id="260" r:id="rId10"/>
    <p:sldId id="263" r:id="rId11"/>
    <p:sldId id="265" r:id="rId12"/>
    <p:sldId id="269" r:id="rId13"/>
    <p:sldId id="261" r:id="rId14"/>
    <p:sldId id="267" r:id="rId15"/>
    <p:sldId id="268" r:id="rId16"/>
    <p:sldId id="26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rt-talant.org/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konkurskit.org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plus.olimpiada.ru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file:///C:\Users\&#1040;&#1083;&#1077;&#1082;&#1089;&#1072;&#1085;&#1076;&#1088;&#1072;\Downloads\Yandex.exe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file:///\\..\..\syndychok-znaniy.ru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file:///C:\Users\&#1040;&#1083;&#1077;&#1082;&#1089;&#1072;&#1085;&#1076;&#1088;&#1072;\Downloads\Yandex.exe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ginger-cat.ru/" TargetMode="Externa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matznanie.ru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file:///C:\Users\&#1040;&#1083;&#1077;&#1082;&#1089;&#1072;&#1085;&#1076;&#1088;&#1072;\Downloads\Yandex.exe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rm.kirov.ru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russian-kenguru.ru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file:///C:\Users\&#1040;&#1083;&#1077;&#1082;&#1089;&#1072;&#1085;&#1076;&#1088;&#1072;\Downloads\Yandex.exe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file:///C:\Users\&#1040;&#1083;&#1077;&#1082;&#1089;&#1072;&#1085;&#1076;&#1088;&#1072;\Downloads\Yandex.exe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runodog.ru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emu.cerm.ru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620688"/>
            <a:ext cx="7205083" cy="5112568"/>
          </a:xfrm>
        </p:spPr>
        <p:txBody>
          <a:bodyPr>
            <a:normAutofit/>
          </a:bodyPr>
          <a:lstStyle/>
          <a:p>
            <a:r>
              <a:rPr lang="ru-RU" altLang="ru-RU" sz="6600" dirty="0"/>
              <a:t>Олимпиады для младших </a:t>
            </a:r>
            <a:r>
              <a:rPr lang="ru-RU" altLang="ru-RU" sz="6600" dirty="0" smtClean="0"/>
              <a:t>школьников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240515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Олимпиада по литературному чтению</a:t>
            </a:r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449775"/>
            <a:ext cx="2808312" cy="2945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547664" y="5817348"/>
            <a:ext cx="63367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>
                <a:hlinkClick r:id="rId3"/>
              </a:rPr>
              <a:t>https://www.art-talant.org/</a:t>
            </a:r>
            <a:endParaRPr lang="ru-RU" sz="3600" dirty="0">
              <a:hlinkClick r:id="rId3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345229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05897" y="188640"/>
            <a:ext cx="7756263" cy="1054250"/>
          </a:xfrm>
        </p:spPr>
        <p:txBody>
          <a:bodyPr/>
          <a:lstStyle/>
          <a:p>
            <a:r>
              <a:rPr lang="ru-RU" dirty="0" smtClean="0"/>
              <a:t>Олимпиада по информатике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187625" y="5589240"/>
            <a:ext cx="7128792" cy="1551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charset="0"/>
              <a:buNone/>
            </a:pPr>
            <a:r>
              <a:rPr lang="en-US" altLang="ru-RU" sz="7200" dirty="0">
                <a:hlinkClick r:id="rId2" action="ppaction://hlinkfile"/>
              </a:rPr>
              <a:t>konkurskit.org</a:t>
            </a:r>
            <a:endParaRPr lang="ru-RU" altLang="ru-RU" sz="7200" dirty="0"/>
          </a:p>
        </p:txBody>
      </p:sp>
      <p:pic>
        <p:nvPicPr>
          <p:cNvPr id="5" name="Picture 2" descr="Картинки по запросу кит олимпиады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62470" y="1484784"/>
            <a:ext cx="6141639" cy="385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3271616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Межпредметная</a:t>
            </a:r>
            <a:r>
              <a:rPr lang="ru-RU" smtClean="0"/>
              <a:t> олимпиада</a:t>
            </a:r>
            <a:endParaRPr lang="ru-RU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455983" y="5229200"/>
            <a:ext cx="8452272" cy="1628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charset="0"/>
              <a:buNone/>
            </a:pPr>
            <a:r>
              <a:rPr lang="en-US" altLang="ru-RU" sz="9600" dirty="0" smtClean="0">
                <a:latin typeface="Times New Roman" pitchFamily="18" charset="0"/>
                <a:cs typeface="Times New Roman" pitchFamily="18" charset="0"/>
                <a:hlinkClick r:id="rId2" action="ppaction://hlinkfile"/>
              </a:rPr>
              <a:t>plus.olimpiada.ru</a:t>
            </a:r>
            <a:endParaRPr lang="ru-RU" altLang="ru-RU" sz="96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Картинки по запросу олимпиада плюс олимпиады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65695" y="2828809"/>
            <a:ext cx="7632848" cy="2370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123970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Межпредметная</a:t>
            </a:r>
            <a:r>
              <a:rPr lang="ru-RU" dirty="0" smtClean="0"/>
              <a:t> международная олимпиада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ext Box 2">
            <a:hlinkClick r:id="rId2" action="ppaction://program"/>
          </p:cNvPr>
          <p:cNvSpPr txBox="1">
            <a:spLocks noChangeArrowheads="1"/>
          </p:cNvSpPr>
          <p:nvPr/>
        </p:nvSpPr>
        <p:spPr bwMode="auto">
          <a:xfrm>
            <a:off x="1115616" y="5445000"/>
            <a:ext cx="7395394" cy="141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</a:tabLst>
              <a:defRPr>
                <a:solidFill>
                  <a:srgbClr val="000000"/>
                </a:solidFill>
                <a:latin typeface="Calibri" pitchFamily="34" charset="0"/>
              </a:defRPr>
            </a:lvl1pPr>
            <a:lvl2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</a:tabLst>
              <a:defRPr>
                <a:solidFill>
                  <a:srgbClr val="000000"/>
                </a:solidFill>
                <a:latin typeface="Calibri" pitchFamily="34" charset="0"/>
              </a:defRPr>
            </a:lvl2pPr>
            <a:lvl3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</a:tabLst>
              <a:defRPr>
                <a:solidFill>
                  <a:srgbClr val="000000"/>
                </a:solidFill>
                <a:latin typeface="Calibri" pitchFamily="34" charset="0"/>
              </a:defRPr>
            </a:lvl3pPr>
            <a:lvl4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</a:tabLst>
              <a:defRPr>
                <a:solidFill>
                  <a:srgbClr val="000000"/>
                </a:solidFill>
                <a:latin typeface="Calibri" pitchFamily="34" charset="0"/>
              </a:defRPr>
            </a:lvl4pPr>
            <a:lvl5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</a:tabLst>
              <a:defRPr>
                <a:solidFill>
                  <a:srgbClr val="000000"/>
                </a:solidFill>
                <a:latin typeface="Calibri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</a:tabLst>
              <a:defRPr>
                <a:solidFill>
                  <a:srgbClr val="000000"/>
                </a:solidFill>
                <a:latin typeface="Calibri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</a:tabLst>
              <a:defRPr>
                <a:solidFill>
                  <a:srgbClr val="000000"/>
                </a:solidFill>
                <a:latin typeface="Calibri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</a:tabLst>
              <a:defRPr>
                <a:solidFill>
                  <a:srgbClr val="000000"/>
                </a:solidFill>
                <a:latin typeface="Calibri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</a:tabLst>
              <a:defRPr>
                <a:solidFill>
                  <a:srgbClr val="000000"/>
                </a:solidFill>
                <a:latin typeface="Calibri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ts val="1000"/>
              </a:spcBef>
              <a:buClrTx/>
              <a:buFontTx/>
              <a:buNone/>
            </a:pPr>
            <a:r>
              <a:rPr lang="en-US" altLang="ru-RU" sz="9600" dirty="0">
                <a:latin typeface="Times New Roman" pitchFamily="18" charset="0"/>
                <a:cs typeface="Times New Roman" pitchFamily="18" charset="0"/>
                <a:hlinkClick r:id="rId2" action="ppaction://program"/>
              </a:rPr>
              <a:t>yi-erudit.ru</a:t>
            </a:r>
            <a:endParaRPr lang="en-US" altLang="ru-RU" sz="9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371" t="11333" r="72942" b="79906"/>
          <a:stretch>
            <a:fillRect/>
          </a:stretch>
        </p:blipFill>
        <p:spPr bwMode="auto">
          <a:xfrm>
            <a:off x="1693338" y="2420888"/>
            <a:ext cx="6239950" cy="2424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 l="14371" t="11333" r="72942" b="79906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8953013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Межпредметная</a:t>
            </a:r>
            <a:r>
              <a:rPr lang="ru-RU" dirty="0" smtClean="0"/>
              <a:t> олимпиада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273" t="8022" r="55840" b="76874"/>
          <a:stretch>
            <a:fillRect/>
          </a:stretch>
        </p:blipFill>
        <p:spPr bwMode="auto">
          <a:xfrm>
            <a:off x="755576" y="2348880"/>
            <a:ext cx="7776443" cy="2073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 l="12273" t="8022" r="55840" b="76874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755576" y="5145859"/>
            <a:ext cx="7861632" cy="3424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</a:tabLst>
              <a:defRPr>
                <a:solidFill>
                  <a:srgbClr val="000000"/>
                </a:solidFill>
                <a:latin typeface="Calibri" pitchFamily="34" charset="0"/>
              </a:defRPr>
            </a:lvl1pPr>
            <a:lvl2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</a:tabLst>
              <a:defRPr>
                <a:solidFill>
                  <a:srgbClr val="000000"/>
                </a:solidFill>
                <a:latin typeface="Calibri" pitchFamily="34" charset="0"/>
              </a:defRPr>
            </a:lvl2pPr>
            <a:lvl3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</a:tabLst>
              <a:defRPr>
                <a:solidFill>
                  <a:srgbClr val="000000"/>
                </a:solidFill>
                <a:latin typeface="Calibri" pitchFamily="34" charset="0"/>
              </a:defRPr>
            </a:lvl3pPr>
            <a:lvl4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</a:tabLst>
              <a:defRPr>
                <a:solidFill>
                  <a:srgbClr val="000000"/>
                </a:solidFill>
                <a:latin typeface="Calibri" pitchFamily="34" charset="0"/>
              </a:defRPr>
            </a:lvl4pPr>
            <a:lvl5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</a:tabLst>
              <a:defRPr>
                <a:solidFill>
                  <a:srgbClr val="000000"/>
                </a:solidFill>
                <a:latin typeface="Calibri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</a:tabLst>
              <a:defRPr>
                <a:solidFill>
                  <a:srgbClr val="000000"/>
                </a:solidFill>
                <a:latin typeface="Calibri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</a:tabLst>
              <a:defRPr>
                <a:solidFill>
                  <a:srgbClr val="000000"/>
                </a:solidFill>
                <a:latin typeface="Calibri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</a:tabLst>
              <a:defRPr>
                <a:solidFill>
                  <a:srgbClr val="000000"/>
                </a:solidFill>
                <a:latin typeface="Calibri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</a:tabLst>
              <a:defRPr>
                <a:solidFill>
                  <a:srgbClr val="000000"/>
                </a:solidFill>
                <a:latin typeface="Calibri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ts val="1000"/>
              </a:spcBef>
              <a:buClrTx/>
              <a:buFontTx/>
              <a:buNone/>
            </a:pPr>
            <a:r>
              <a:rPr lang="ru-RU" altLang="ru-RU" sz="7200" dirty="0">
                <a:solidFill>
                  <a:srgbClr val="CCCCFF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syndychok-znaniy.ru</a:t>
            </a:r>
          </a:p>
        </p:txBody>
      </p:sp>
    </p:spTree>
    <p:extLst>
      <p:ext uri="{BB962C8B-B14F-4D97-AF65-F5344CB8AC3E}">
        <p14:creationId xmlns:p14="http://schemas.microsoft.com/office/powerpoint/2010/main" xmlns="" val="22773619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0781" y="404664"/>
            <a:ext cx="7756263" cy="1054250"/>
          </a:xfrm>
        </p:spPr>
        <p:txBody>
          <a:bodyPr/>
          <a:lstStyle/>
          <a:p>
            <a:r>
              <a:rPr lang="ru-RU" dirty="0" err="1" smtClean="0"/>
              <a:t>Межпредметная</a:t>
            </a:r>
            <a:r>
              <a:rPr lang="ru-RU" dirty="0" smtClean="0"/>
              <a:t> олимпиада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ext Box 1"/>
          <p:cNvSpPr txBox="1">
            <a:spLocks noChangeArrowheads="1"/>
          </p:cNvSpPr>
          <p:nvPr/>
        </p:nvSpPr>
        <p:spPr bwMode="auto">
          <a:xfrm>
            <a:off x="-1" y="5746254"/>
            <a:ext cx="9257829" cy="11546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  <a:tab pos="11231563" algn="l"/>
              </a:tabLst>
              <a:defRPr>
                <a:solidFill>
                  <a:srgbClr val="000000"/>
                </a:solidFill>
                <a:latin typeface="Calibri" pitchFamily="34" charset="0"/>
              </a:defRPr>
            </a:lvl1pPr>
            <a:lvl2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  <a:tab pos="11231563" algn="l"/>
              </a:tabLst>
              <a:defRPr>
                <a:solidFill>
                  <a:srgbClr val="000000"/>
                </a:solidFill>
                <a:latin typeface="Calibri" pitchFamily="34" charset="0"/>
              </a:defRPr>
            </a:lvl2pPr>
            <a:lvl3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  <a:tab pos="11231563" algn="l"/>
              </a:tabLst>
              <a:defRPr>
                <a:solidFill>
                  <a:srgbClr val="000000"/>
                </a:solidFill>
                <a:latin typeface="Calibri" pitchFamily="34" charset="0"/>
              </a:defRPr>
            </a:lvl3pPr>
            <a:lvl4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  <a:tab pos="11231563" algn="l"/>
              </a:tabLst>
              <a:defRPr>
                <a:solidFill>
                  <a:srgbClr val="000000"/>
                </a:solidFill>
                <a:latin typeface="Calibri" pitchFamily="34" charset="0"/>
              </a:defRPr>
            </a:lvl4pPr>
            <a:lvl5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  <a:tab pos="11231563" algn="l"/>
              </a:tabLst>
              <a:defRPr>
                <a:solidFill>
                  <a:srgbClr val="000000"/>
                </a:solidFill>
                <a:latin typeface="Calibri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  <a:tab pos="11231563" algn="l"/>
              </a:tabLst>
              <a:defRPr>
                <a:solidFill>
                  <a:srgbClr val="000000"/>
                </a:solidFill>
                <a:latin typeface="Calibri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  <a:tab pos="11231563" algn="l"/>
              </a:tabLst>
              <a:defRPr>
                <a:solidFill>
                  <a:srgbClr val="000000"/>
                </a:solidFill>
                <a:latin typeface="Calibri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  <a:tab pos="11231563" algn="l"/>
              </a:tabLst>
              <a:defRPr>
                <a:solidFill>
                  <a:srgbClr val="000000"/>
                </a:solidFill>
                <a:latin typeface="Calibri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  <a:tab pos="11231563" algn="l"/>
              </a:tabLst>
              <a:defRPr>
                <a:solidFill>
                  <a:srgbClr val="000000"/>
                </a:solidFill>
                <a:latin typeface="Calibri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ts val="1000"/>
              </a:spcBef>
              <a:buClrTx/>
              <a:buFontTx/>
              <a:buNone/>
            </a:pPr>
            <a:r>
              <a:rPr lang="en-US" altLang="ru-RU" sz="6000" dirty="0">
                <a:latin typeface="Times New Roman" pitchFamily="18" charset="0"/>
                <a:cs typeface="Times New Roman" pitchFamily="18" charset="0"/>
                <a:hlinkClick r:id="rId2" action="ppaction://program"/>
              </a:rPr>
              <a:t>dovuz.sfu-kras.ru/</a:t>
            </a:r>
            <a:r>
              <a:rPr lang="en-US" altLang="ru-RU" sz="6000" dirty="0" err="1">
                <a:latin typeface="Times New Roman" pitchFamily="18" charset="0"/>
                <a:cs typeface="Times New Roman" pitchFamily="18" charset="0"/>
                <a:hlinkClick r:id="rId2" action="ppaction://program"/>
              </a:rPr>
              <a:t>belchonok</a:t>
            </a:r>
            <a:r>
              <a:rPr lang="en-US" altLang="ru-RU" sz="6000" dirty="0">
                <a:latin typeface="Times New Roman" pitchFamily="18" charset="0"/>
                <a:cs typeface="Times New Roman" pitchFamily="18" charset="0"/>
                <a:hlinkClick r:id="rId2" action="ppaction://program"/>
              </a:rPr>
              <a:t>/</a:t>
            </a:r>
            <a:endParaRPr lang="en-US" alt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56909" y="1642892"/>
            <a:ext cx="4114800" cy="412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8068941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92696"/>
            <a:ext cx="9035832" cy="105425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Всероссийская </a:t>
            </a:r>
            <a:r>
              <a:rPr lang="ru-RU" dirty="0" err="1" smtClean="0"/>
              <a:t>межпредметная</a:t>
            </a:r>
            <a:r>
              <a:rPr lang="ru-RU" dirty="0" smtClean="0"/>
              <a:t> олимпиада для школьников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Картинки по запросу рыжий кот олимпиады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9998" y="2564904"/>
            <a:ext cx="7866906" cy="3141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3"/>
          <p:cNvSpPr>
            <a:spLocks noChangeArrowheads="1"/>
          </p:cNvSpPr>
          <p:nvPr/>
        </p:nvSpPr>
        <p:spPr bwMode="auto">
          <a:xfrm>
            <a:off x="1256758" y="5445224"/>
            <a:ext cx="6576509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7200" dirty="0">
                <a:latin typeface="Times New Roman" pitchFamily="18" charset="0"/>
                <a:cs typeface="Times New Roman" pitchFamily="18" charset="0"/>
                <a:hlinkClick r:id="rId3"/>
              </a:rPr>
              <a:t>ginger-cat.ru</a:t>
            </a:r>
            <a:endParaRPr lang="ru-RU" altLang="ru-RU" sz="7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730565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332656"/>
            <a:ext cx="7756263" cy="1054250"/>
          </a:xfrm>
        </p:spPr>
        <p:txBody>
          <a:bodyPr/>
          <a:lstStyle/>
          <a:p>
            <a:r>
              <a:rPr lang="ru-RU" dirty="0" smtClean="0"/>
              <a:t>Олимпиада по математике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349970" y="5685623"/>
            <a:ext cx="6140028" cy="1172377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charset="0"/>
              <a:buNone/>
            </a:pPr>
            <a:r>
              <a:rPr lang="en-US" altLang="ru-RU" sz="9600" dirty="0" smtClean="0">
                <a:latin typeface="Times New Roman" pitchFamily="18" charset="0"/>
                <a:cs typeface="Times New Roman" pitchFamily="18" charset="0"/>
                <a:hlinkClick r:id="rId2" action="ppaction://hlinkfile"/>
              </a:rPr>
              <a:t>matznanie.ru</a:t>
            </a:r>
            <a:endParaRPr lang="ru-RU" altLang="ru-RU" sz="96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Картинки по запросу математические знания олимпиады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1759" y="1916832"/>
            <a:ext cx="4016449" cy="401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7038333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Олимпиада для юных филологов «Светозар»</a:t>
            </a:r>
            <a:endParaRPr lang="ru-RU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26925" y="2045230"/>
            <a:ext cx="4132136" cy="3702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3568" y="5762874"/>
            <a:ext cx="821885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dirty="0">
                <a:hlinkClick r:id="rId3" action="ppaction://program"/>
              </a:rPr>
              <a:t>http://www.svetozar.ru/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xmlns="" val="16606191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Олимпиада по русскому языку</a:t>
            </a:r>
            <a:endParaRPr lang="ru-RU" dirty="0"/>
          </a:p>
        </p:txBody>
      </p:sp>
      <p:pic>
        <p:nvPicPr>
          <p:cNvPr id="4" name="Picture 2" descr="Похожее изображение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844824"/>
            <a:ext cx="3143250" cy="377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406503" y="5349277"/>
            <a:ext cx="433099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ru-RU" sz="7200" dirty="0">
                <a:latin typeface="Times New Roman" pitchFamily="18" charset="0"/>
                <a:cs typeface="Times New Roman" pitchFamily="18" charset="0"/>
                <a:hlinkClick r:id="rId3" action="ppaction://hlinkfile"/>
              </a:rPr>
              <a:t>rm.kirov.ru</a:t>
            </a:r>
            <a:endParaRPr lang="ru-RU" altLang="ru-RU" sz="7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000080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2354" y="476672"/>
            <a:ext cx="7756263" cy="1054250"/>
          </a:xfrm>
        </p:spPr>
        <p:txBody>
          <a:bodyPr/>
          <a:lstStyle/>
          <a:p>
            <a:r>
              <a:rPr lang="ru-RU" dirty="0" smtClean="0"/>
              <a:t>Олимпиада по математике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692354" y="5502084"/>
            <a:ext cx="7535151" cy="1538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charset="0"/>
              <a:buNone/>
            </a:pPr>
            <a:r>
              <a:rPr lang="en-US" altLang="ru-RU" sz="9600" smtClean="0">
                <a:latin typeface="Times New Roman" pitchFamily="18" charset="0"/>
                <a:cs typeface="Times New Roman" pitchFamily="18" charset="0"/>
                <a:hlinkClick r:id="rId2" action="ppaction://hlinkfile"/>
              </a:rPr>
              <a:t>russian-kenguru.ru</a:t>
            </a:r>
            <a:endParaRPr lang="ru-RU" altLang="ru-RU" sz="96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Картинки по запросу кенгуру олимпиады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78311" y="2132856"/>
            <a:ext cx="3963235" cy="29724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4817928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1500" y="188640"/>
            <a:ext cx="8784976" cy="1054250"/>
          </a:xfrm>
        </p:spPr>
        <p:txBody>
          <a:bodyPr/>
          <a:lstStyle/>
          <a:p>
            <a:r>
              <a:rPr lang="ru-RU" dirty="0" smtClean="0"/>
              <a:t>Олимпиада по английскому языку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36712" y="5808271"/>
            <a:ext cx="843852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dirty="0">
                <a:hlinkClick r:id="rId2" action="ppaction://program"/>
              </a:rPr>
              <a:t>https://english-olympiad.ru/</a:t>
            </a:r>
            <a:endParaRPr lang="ru-RU" sz="4800" dirty="0"/>
          </a:p>
        </p:txBody>
      </p:sp>
      <p:pic>
        <p:nvPicPr>
          <p:cNvPr id="9218" name="Picture 2" descr="https://im0-tub-ru.yandex.net/i?id=c047b87fa0d0a462d0e65d4c067c4c72&amp;n=33&amp;h=215&amp;w=11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91780" y="1550387"/>
            <a:ext cx="3528392" cy="4272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967840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Олимпиада по иностранному языку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132856"/>
            <a:ext cx="3672408" cy="3060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23528" y="5277107"/>
            <a:ext cx="854913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200" dirty="0">
                <a:hlinkClick r:id="rId3" action="ppaction://program"/>
              </a:rPr>
              <a:t>https://anglyaz.ru/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xmlns="" val="1415132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1860" y="260648"/>
            <a:ext cx="7756263" cy="1054250"/>
          </a:xfrm>
        </p:spPr>
        <p:txBody>
          <a:bodyPr/>
          <a:lstStyle/>
          <a:p>
            <a:r>
              <a:rPr lang="ru-RU" dirty="0" smtClean="0"/>
              <a:t>Олимпиада по истории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899592" y="5085184"/>
            <a:ext cx="7200800" cy="2155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charset="0"/>
              <a:buNone/>
            </a:pPr>
            <a:r>
              <a:rPr lang="en-US" altLang="ru-RU" sz="9600" dirty="0" smtClean="0">
                <a:latin typeface="Times New Roman" pitchFamily="18" charset="0"/>
                <a:cs typeface="Times New Roman" pitchFamily="18" charset="0"/>
                <a:hlinkClick r:id="rId2" action="ppaction://hlinkfile"/>
              </a:rPr>
              <a:t>runodog.ru</a:t>
            </a:r>
            <a:endParaRPr lang="ru-RU" altLang="ru-RU" sz="96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Картинки по запросу золотое руно  олимпиады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61306" y="1511627"/>
            <a:ext cx="5677371" cy="382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4291703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Межпредметная</a:t>
            </a:r>
            <a:r>
              <a:rPr lang="ru-RU" dirty="0" smtClean="0"/>
              <a:t> олимпиада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979680" y="5436046"/>
            <a:ext cx="6925816" cy="142195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charset="0"/>
              <a:buNone/>
            </a:pPr>
            <a:r>
              <a:rPr lang="en-US" altLang="ru-RU" sz="9600" smtClean="0">
                <a:latin typeface="Times New Roman" pitchFamily="18" charset="0"/>
                <a:cs typeface="Times New Roman" pitchFamily="18" charset="0"/>
                <a:hlinkClick r:id="rId2" action="ppaction://hlinkfile"/>
              </a:rPr>
              <a:t>emu.cerm.ru</a:t>
            </a:r>
            <a:endParaRPr lang="ru-RU" altLang="ru-RU" sz="96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Похожее изображени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41856" y="1916832"/>
            <a:ext cx="3801463" cy="3824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65741553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80</TotalTime>
  <Words>83</Words>
  <Application>Microsoft Office PowerPoint</Application>
  <PresentationFormat>Экран (4:3)</PresentationFormat>
  <Paragraphs>31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Трек</vt:lpstr>
      <vt:lpstr>Олимпиады для младших школьников</vt:lpstr>
      <vt:lpstr>Олимпиада по математике</vt:lpstr>
      <vt:lpstr>Олимпиада для юных филологов «Светозар»</vt:lpstr>
      <vt:lpstr>Олимпиада по русскому языку</vt:lpstr>
      <vt:lpstr>Олимпиада по математике</vt:lpstr>
      <vt:lpstr>Олимпиада по английскому языку</vt:lpstr>
      <vt:lpstr>Олимпиада по иностранному языку</vt:lpstr>
      <vt:lpstr>Олимпиада по истории</vt:lpstr>
      <vt:lpstr>Межпредметная олимпиада</vt:lpstr>
      <vt:lpstr>Олимпиада по литературному чтению</vt:lpstr>
      <vt:lpstr>Олимпиада по информатике</vt:lpstr>
      <vt:lpstr>Межпредметная олимпиада</vt:lpstr>
      <vt:lpstr>Межпредметная международная олимпиада</vt:lpstr>
      <vt:lpstr>Межпредметная олимпиада</vt:lpstr>
      <vt:lpstr>Межпредметная олимпиада</vt:lpstr>
      <vt:lpstr>Всероссийская межпредметная олимпиада для школьников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Олимпиады для младших школьников</dc:title>
  <dc:creator>Наркэс</dc:creator>
  <cp:lastModifiedBy>Наркэс</cp:lastModifiedBy>
  <cp:revision>10</cp:revision>
  <dcterms:modified xsi:type="dcterms:W3CDTF">2017-05-24T17:38:27Z</dcterms:modified>
</cp:coreProperties>
</file>