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3" r:id="rId2"/>
    <p:sldId id="259" r:id="rId3"/>
    <p:sldId id="265" r:id="rId4"/>
    <p:sldId id="281" r:id="rId5"/>
    <p:sldId id="280" r:id="rId6"/>
    <p:sldId id="267" r:id="rId7"/>
    <p:sldId id="266" r:id="rId8"/>
    <p:sldId id="282" r:id="rId9"/>
    <p:sldId id="28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D4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AD519-258A-42BE-81CE-F1ACB9846AAE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60E55-39BC-4399-9CBB-FF97ACFF87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60E55-39BC-4399-9CBB-FF97ACFF872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60E55-39BC-4399-9CBB-FF97ACFF8728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D44C">
            <a:alpha val="3803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B573E-3CB8-4EAD-B42A-A4BB3B2C56C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83265445_large_krasivyi_uzor_iz_cvetov4822__1_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-357214"/>
            <a:ext cx="9144000" cy="721521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528" y="5929330"/>
            <a:ext cx="114272" cy="19683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7" y="-357214"/>
            <a:ext cx="9144967" cy="7215214"/>
          </a:xfrm>
          <a:prstGeom prst="rect">
            <a:avLst/>
          </a:prstGeom>
        </p:spPr>
      </p:pic>
      <p:pic>
        <p:nvPicPr>
          <p:cNvPr id="7" name="Содержимое 4" descr="матрё.jpg"/>
          <p:cNvPicPr>
            <a:picLocks noChangeAspect="1"/>
          </p:cNvPicPr>
          <p:nvPr/>
        </p:nvPicPr>
        <p:blipFill>
          <a:blip r:embed="rId3"/>
          <a:srcRect l="28571" r="23810" b="1961"/>
          <a:stretch>
            <a:fillRect/>
          </a:stretch>
        </p:blipFill>
        <p:spPr>
          <a:xfrm>
            <a:off x="1714448" y="-214338"/>
            <a:ext cx="5572196" cy="68580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7" y="5454983"/>
            <a:ext cx="71437" cy="45719"/>
          </a:xfrm>
        </p:spPr>
        <p:txBody>
          <a:bodyPr>
            <a:no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7643833" y="2714620"/>
            <a:ext cx="928695" cy="3416306"/>
          </a:xfrm>
        </p:spPr>
        <p:txBody>
          <a:bodyPr>
            <a:normAutofit/>
          </a:bodyPr>
          <a:lstStyle/>
          <a:p>
            <a:pPr lvl="2"/>
            <a:endParaRPr lang="ru-RU" sz="1600" dirty="0"/>
          </a:p>
        </p:txBody>
      </p:sp>
      <p:pic>
        <p:nvPicPr>
          <p:cNvPr id="6" name="Содержимое 5" descr="0_205a07_b067abfd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8269999" cy="585791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6552ca15d5e4f6820b431b76b1b0187.jp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5984" y="214290"/>
            <a:ext cx="4071966" cy="64294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429520" y="4929198"/>
            <a:ext cx="1257280" cy="119696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4072921412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0416" y="428605"/>
            <a:ext cx="8042112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Семёновская матрёшка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семёновс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71538" y="214290"/>
            <a:ext cx="7319679" cy="6386041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728" y="857233"/>
            <a:ext cx="6500859" cy="928694"/>
          </a:xfrm>
        </p:spPr>
        <p:txBody>
          <a:bodyPr>
            <a:normAutofit/>
          </a:bodyPr>
          <a:lstStyle/>
          <a:p>
            <a:r>
              <a:rPr lang="ru-RU" sz="4000" b="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3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загорс.jpg"/>
          <p:cNvPicPr>
            <a:picLocks noChangeAspect="1"/>
          </p:cNvPicPr>
          <p:nvPr/>
        </p:nvPicPr>
        <p:blipFill>
          <a:blip r:embed="rId2"/>
          <a:srcRect t="8433" b="3012"/>
          <a:stretch>
            <a:fillRect/>
          </a:stretch>
        </p:blipFill>
        <p:spPr>
          <a:xfrm>
            <a:off x="214282" y="571480"/>
            <a:ext cx="8643998" cy="54293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Содержимое 12" descr="762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357166"/>
            <a:ext cx="8186766" cy="585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29846347c8cc3ac3da17692413254c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642918"/>
            <a:ext cx="8572560" cy="52290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2181</TotalTime>
  <Words>5</Words>
  <Application>Microsoft Office PowerPoint</Application>
  <PresentationFormat>Экран (4:3)</PresentationFormat>
  <Paragraphs>4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Семёновская матрёшка</vt:lpstr>
      <vt:lpstr>           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БСЮ</dc:creator>
  <cp:lastModifiedBy>Дом</cp:lastModifiedBy>
  <cp:revision>50</cp:revision>
  <dcterms:created xsi:type="dcterms:W3CDTF">2016-10-16T09:59:51Z</dcterms:created>
  <dcterms:modified xsi:type="dcterms:W3CDTF">2017-05-24T14:47:50Z</dcterms:modified>
</cp:coreProperties>
</file>