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CAE2BE8-286A-4782-82B2-270DD48FA70A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423B930-15A9-4835-B975-B922D8ECA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33600"/>
            <a:ext cx="7772400" cy="1470025"/>
          </a:xfrm>
        </p:spPr>
        <p:txBody>
          <a:bodyPr/>
          <a:lstStyle/>
          <a:p>
            <a:pPr algn="ctr"/>
            <a:r>
              <a:rPr lang="ru-RU" dirty="0" smtClean="0"/>
              <a:t>Открытое занятие для родителей </a:t>
            </a:r>
            <a:endParaRPr lang="ru-RU" dirty="0"/>
          </a:p>
        </p:txBody>
      </p:sp>
      <p:pic>
        <p:nvPicPr>
          <p:cNvPr id="24578" name="Picture 2" descr="https://im0-tub-ru.yandex.net/i?id=9654bd3117772898aa230c8a7492c670&amp;n=33&amp;h=215&amp;w=27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88640"/>
            <a:ext cx="2619375" cy="2047876"/>
          </a:xfrm>
          <a:prstGeom prst="rect">
            <a:avLst/>
          </a:prstGeom>
          <a:noFill/>
        </p:spPr>
      </p:pic>
      <p:pic>
        <p:nvPicPr>
          <p:cNvPr id="24582" name="Picture 6" descr="http://babyclub55.umi.ru/images/cms/data/plandnia3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3763013"/>
            <a:ext cx="2805286" cy="2534897"/>
          </a:xfrm>
          <a:prstGeom prst="rect">
            <a:avLst/>
          </a:prstGeom>
          <a:noFill/>
        </p:spPr>
      </p:pic>
      <p:pic>
        <p:nvPicPr>
          <p:cNvPr id="24584" name="Picture 8" descr="http://ds31gel.ru/wp-content/uploads/2013/08/dlya-va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3573016"/>
            <a:ext cx="2595668" cy="19442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63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548680"/>
            <a:ext cx="6948264" cy="5211198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63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43608" y="188640"/>
            <a:ext cx="7452320" cy="558924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23488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Тема: Звукобуквенный анализ слов «лиса», «мак»</a:t>
            </a:r>
            <a:br>
              <a:rPr lang="ru-RU" dirty="0" smtClean="0"/>
            </a:br>
            <a:r>
              <a:rPr lang="ru-RU" dirty="0" smtClean="0"/>
              <a:t>Составление рассказа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pandia.ru/text/78/386/images/image00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640"/>
            <a:ext cx="1428750" cy="1714500"/>
          </a:xfrm>
          <a:prstGeom prst="rect">
            <a:avLst/>
          </a:prstGeom>
          <a:noFill/>
        </p:spPr>
      </p:pic>
      <p:pic>
        <p:nvPicPr>
          <p:cNvPr id="1028" name="Picture 4" descr="http://logoped18.ru/images/konspekt-puteshestviye-v-mir-professiy-06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20272" y="4653136"/>
            <a:ext cx="1428750" cy="1714500"/>
          </a:xfrm>
          <a:prstGeom prst="rect">
            <a:avLst/>
          </a:prstGeom>
          <a:noFill/>
        </p:spPr>
      </p:pic>
      <p:pic>
        <p:nvPicPr>
          <p:cNvPr id="1030" name="Picture 6" descr="http://popgun.ru/files/g/14/orig/5862486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3861048"/>
            <a:ext cx="1524000" cy="1714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331640" y="1053317"/>
            <a:ext cx="69482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Цели: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понятие «Буква», «Звук»; гласный, согласный (твердый, мягкий); умение делить слова на слоги; составлять предложения, опираясь на слова, предложенные воспитателем.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http://bookz.ru/authors/marina-baronova/russkii-_665/i_00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36409">
            <a:off x="4573249" y="306360"/>
            <a:ext cx="4562475" cy="1143001"/>
          </a:xfrm>
          <a:prstGeom prst="rect">
            <a:avLst/>
          </a:prstGeom>
          <a:noFill/>
        </p:spPr>
      </p:pic>
      <p:pic>
        <p:nvPicPr>
          <p:cNvPr id="27655" name="Picture 7" descr="http://festival.1september.ru/articles/598492/img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4293096"/>
            <a:ext cx="4762500" cy="1562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F626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3688" y="692696"/>
            <a:ext cx="6300192" cy="472514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627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9592" y="188640"/>
            <a:ext cx="7596336" cy="5697252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627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548680"/>
            <a:ext cx="7308304" cy="5481228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62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43608" y="476672"/>
            <a:ext cx="6948264" cy="5211198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629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404664"/>
            <a:ext cx="7236296" cy="5427222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63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3035829" cy="2276872"/>
          </a:xfrm>
          <a:prstGeom prst="rect">
            <a:avLst/>
          </a:prstGeom>
        </p:spPr>
      </p:pic>
      <p:pic>
        <p:nvPicPr>
          <p:cNvPr id="3" name="Рисунок 2" descr="DSCF63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03848" y="0"/>
            <a:ext cx="3203848" cy="2402886"/>
          </a:xfrm>
          <a:prstGeom prst="rect">
            <a:avLst/>
          </a:prstGeom>
        </p:spPr>
      </p:pic>
      <p:pic>
        <p:nvPicPr>
          <p:cNvPr id="4" name="Рисунок 3" descr="DSCF630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9512" y="2636912"/>
            <a:ext cx="2843808" cy="2132856"/>
          </a:xfrm>
          <a:prstGeom prst="rect">
            <a:avLst/>
          </a:prstGeom>
        </p:spPr>
      </p:pic>
      <p:pic>
        <p:nvPicPr>
          <p:cNvPr id="5" name="Рисунок 4" descr="DSCF630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16216" y="332656"/>
            <a:ext cx="2483768" cy="1862826"/>
          </a:xfrm>
          <a:prstGeom prst="rect">
            <a:avLst/>
          </a:prstGeom>
        </p:spPr>
      </p:pic>
      <p:pic>
        <p:nvPicPr>
          <p:cNvPr id="6" name="Рисунок 5" descr="DSCF630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347864" y="2636912"/>
            <a:ext cx="2411760" cy="1808820"/>
          </a:xfrm>
          <a:prstGeom prst="rect">
            <a:avLst/>
          </a:prstGeom>
        </p:spPr>
      </p:pic>
      <p:pic>
        <p:nvPicPr>
          <p:cNvPr id="7" name="Рисунок 6" descr="DSCF6308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228184" y="2708920"/>
            <a:ext cx="2363755" cy="1772816"/>
          </a:xfrm>
          <a:prstGeom prst="rect">
            <a:avLst/>
          </a:prstGeom>
        </p:spPr>
      </p:pic>
      <p:pic>
        <p:nvPicPr>
          <p:cNvPr id="8" name="Рисунок 7" descr="DSCF6309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995936" y="4725144"/>
            <a:ext cx="2627784" cy="1970838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</TotalTime>
  <Words>33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Открытое занятие для родителей </vt:lpstr>
      <vt:lpstr>Тема: Звукобуквенный анализ слов «лиса», «мак» Составление рассказа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для родителей </dc:title>
  <dc:creator>User</dc:creator>
  <cp:lastModifiedBy>User</cp:lastModifiedBy>
  <cp:revision>7</cp:revision>
  <dcterms:created xsi:type="dcterms:W3CDTF">2016-10-30T12:54:06Z</dcterms:created>
  <dcterms:modified xsi:type="dcterms:W3CDTF">2017-05-24T16:59:47Z</dcterms:modified>
</cp:coreProperties>
</file>