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6" r:id="rId5"/>
    <p:sldId id="259" r:id="rId6"/>
    <p:sldId id="263" r:id="rId7"/>
    <p:sldId id="272" r:id="rId8"/>
    <p:sldId id="260" r:id="rId9"/>
    <p:sldId id="262" r:id="rId10"/>
    <p:sldId id="273" r:id="rId11"/>
    <p:sldId id="261" r:id="rId12"/>
    <p:sldId id="271" r:id="rId13"/>
    <p:sldId id="275" r:id="rId14"/>
    <p:sldId id="276" r:id="rId15"/>
    <p:sldId id="274" r:id="rId16"/>
    <p:sldId id="277" r:id="rId17"/>
    <p:sldId id="265" r:id="rId18"/>
    <p:sldId id="267" r:id="rId19"/>
    <p:sldId id="264" r:id="rId20"/>
    <p:sldId id="268" r:id="rId21"/>
    <p:sldId id="278" r:id="rId22"/>
    <p:sldId id="279" r:id="rId23"/>
    <p:sldId id="269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rgbClr val="C00000"/>
                </a:solidFill>
                <a:latin typeface="Comic Sans MS" pitchFamily="66" charset="0"/>
              </a:rPr>
              <a:t>«СВЕТОФОР – </a:t>
            </a:r>
            <a:br>
              <a:rPr lang="ru-RU" sz="73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7300" b="1" dirty="0" smtClean="0">
                <a:solidFill>
                  <a:srgbClr val="C00000"/>
                </a:solidFill>
                <a:latin typeface="Comic Sans MS" pitchFamily="66" charset="0"/>
              </a:rPr>
              <a:t>МОЙ ДРУГ»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познавательно-игровой проект  для </a:t>
            </a: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младших дошкольников</a:t>
            </a:r>
            <a:endParaRPr lang="ru-RU" sz="31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437112"/>
            <a:ext cx="2808312" cy="1296144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Разработала: Седова М.П., воспитатель МБДОУ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/с №62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691157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Новочеркасск</a:t>
            </a: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2017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2 мл гр и волошина 2016-17\пдд\IMG_20170111_092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88640"/>
            <a:ext cx="4968552" cy="3168593"/>
          </a:xfrm>
          <a:prstGeom prst="rect">
            <a:avLst/>
          </a:prstGeom>
          <a:noFill/>
        </p:spPr>
      </p:pic>
      <p:pic>
        <p:nvPicPr>
          <p:cNvPr id="5123" name="Picture 3" descr="F:\2 мл гр и волошина 2016-17\пдд\IMG_20170109_0957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05562" y="3573016"/>
            <a:ext cx="5468496" cy="29361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Художественно-эстетическое развитие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268760"/>
            <a:ext cx="71287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Рисование  нетрадиционным способом «Светофор и дорога».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Барельефная </a:t>
            </a:r>
            <a:r>
              <a:rPr lang="ru-RU" sz="2000" dirty="0" err="1" smtClean="0">
                <a:latin typeface="Comic Sans MS" pitchFamily="66" charset="0"/>
              </a:rPr>
              <a:t>пластилинография</a:t>
            </a:r>
            <a:r>
              <a:rPr lang="ru-RU" sz="2000" dirty="0" smtClean="0">
                <a:latin typeface="Comic Sans MS" pitchFamily="66" charset="0"/>
              </a:rPr>
              <a:t> «Светофор – мой друг».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Конструирование из бумаги «Веселый светофор».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Инсценировка песни «Мы в автобусе сидим».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Конструирование из кубиков «Строительство дорожек для пешеходов и машин».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Конструирование из модулей «Светофор».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Рисование и раскрашивание на асфальте  «Наша улица», «Светофор».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endParaRPr lang="ru-RU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2 мл гр и волошина 2016-17\пдд\IMG_20170110_1005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60648"/>
            <a:ext cx="4987061" cy="3672408"/>
          </a:xfrm>
          <a:prstGeom prst="rect">
            <a:avLst/>
          </a:prstGeom>
          <a:noFill/>
        </p:spPr>
      </p:pic>
      <p:pic>
        <p:nvPicPr>
          <p:cNvPr id="6147" name="Picture 3" descr="F:\2 мл гр и волошина 2016-17\пдд\IMG_20170110_1253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3789040"/>
            <a:ext cx="4943871" cy="27809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2 мл гр и волошина 2016-17\пдд\IMG_20170111_0956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32656"/>
            <a:ext cx="4644008" cy="2612255"/>
          </a:xfrm>
          <a:prstGeom prst="rect">
            <a:avLst/>
          </a:prstGeom>
          <a:noFill/>
        </p:spPr>
      </p:pic>
      <p:pic>
        <p:nvPicPr>
          <p:cNvPr id="7171" name="Picture 3" descr="F:\2 мл гр и волошина 2016-17\пдд\IMG_20170111_1009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196752"/>
            <a:ext cx="2374362" cy="4221088"/>
          </a:xfrm>
          <a:prstGeom prst="rect">
            <a:avLst/>
          </a:prstGeom>
          <a:noFill/>
        </p:spPr>
      </p:pic>
      <p:pic>
        <p:nvPicPr>
          <p:cNvPr id="7172" name="Picture 4" descr="F:\2 мл гр и волошина 2016-17\пдд\IMG_20170111_1144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3284984"/>
            <a:ext cx="4608512" cy="31350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2 мл гр и волошина 2016-17\пдд\IMG_20170111_110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88640"/>
            <a:ext cx="5040560" cy="3789947"/>
          </a:xfrm>
          <a:prstGeom prst="rect">
            <a:avLst/>
          </a:prstGeom>
          <a:noFill/>
        </p:spPr>
      </p:pic>
      <p:pic>
        <p:nvPicPr>
          <p:cNvPr id="8195" name="Picture 3" descr="F:\2 мл гр и волошина 2016-17\пдд\IMG_20170111_1101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005064"/>
            <a:ext cx="4824536" cy="26109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2 мл гр и волошина 2016-17\пдд\IMG_20170111_1101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88640"/>
            <a:ext cx="4427984" cy="2942416"/>
          </a:xfrm>
          <a:prstGeom prst="rect">
            <a:avLst/>
          </a:prstGeom>
          <a:noFill/>
        </p:spPr>
      </p:pic>
      <p:pic>
        <p:nvPicPr>
          <p:cNvPr id="9219" name="Picture 3" descr="F:\2 мл гр и волошина 2016-17\пдд\IMG_20170111_1107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3212976"/>
            <a:ext cx="6336704" cy="33987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2 мл гр и волошина 2016-17\пдд\IMG_20170113_114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484784"/>
            <a:ext cx="7092280" cy="39894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Физическое развитие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268760"/>
            <a:ext cx="71287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Подвижные игры :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«Цветные автомобили».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«Машины».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«Трамвай». 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«По длинной извилистой дорожке».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Comic Sans MS" pitchFamily="66" charset="0"/>
              </a:rPr>
              <a:t>Физминутки</a:t>
            </a:r>
            <a:r>
              <a:rPr lang="ru-RU" sz="2400" dirty="0" smtClean="0">
                <a:latin typeface="Comic Sans MS" pitchFamily="66" charset="0"/>
              </a:rPr>
              <a:t> «По ровненькой дорожке», «Светофор».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Candara" panose="020E0502030303020204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Candara" panose="020E0502030303020204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Candara" panose="020E0502030303020204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Candara" panose="020E0502030303020204" pitchFamily="34" charset="0"/>
            </a:endParaRPr>
          </a:p>
          <a:p>
            <a:endParaRPr lang="ru-RU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2 мл гр и волошина 2016-17\пдд\IMG_20170111_1026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789040"/>
            <a:ext cx="4383752" cy="2808514"/>
          </a:xfrm>
          <a:prstGeom prst="rect">
            <a:avLst/>
          </a:prstGeom>
          <a:noFill/>
        </p:spPr>
      </p:pic>
      <p:pic>
        <p:nvPicPr>
          <p:cNvPr id="2050" name="Picture 2" descr="F:\2 мл гр и волошина 2016-17\пдд\IMG_20170116_0918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60648"/>
            <a:ext cx="6156176" cy="34628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Работа с родителями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268760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Анкетирование «Осторожно, дорога!»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Индивидуальные беседы и консультации «Дети на дорогах», «Легко ли научить ребенка правильно вести себя на дороге», «Безопасность детей на дорогах».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Буклет для родителей по ПДД.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Участие родителей в изготовлении макета «Наша  улица».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92696"/>
            <a:ext cx="7632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Вид проекта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познавательно-игровой</a:t>
            </a:r>
            <a:b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Продолжительность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1 месяц (19.12.2016 – 19.01.2017)</a:t>
            </a:r>
            <a:b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Участники проекта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дети 2 младшей группы, родители, воспитатели.</a:t>
            </a: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Основное направление проекта 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– предупреждение детского дорожно-транспортного травматизма.</a:t>
            </a: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Цель</a:t>
            </a: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создание условий для формирования навыков безопасного поведения на дороге в процессе игровой деятельности.</a:t>
            </a: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Ожидаемые результаты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у дошкольников сформированы первоначальные знания ПДД и навыков безопасного поведения на дороге: знают сигналы светофора и их значение, правила поведения на проезжей части и в транспорте, как правильно переходить улицу, дорожные знаки «Пешеходный переход» и «Осторожно, дети!», кто такие пешеходы, профессию «шофер».</a:t>
            </a: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Продукт проекта</a:t>
            </a: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 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изготовление макета «Наша улица» с участием родителей.</a:t>
            </a:r>
          </a:p>
          <a:p>
            <a:endParaRPr lang="ru-RU" altLang="ru-RU" dirty="0" smtClean="0">
              <a:solidFill>
                <a:schemeClr val="tx2">
                  <a:lumMod val="50000"/>
                </a:schemeClr>
              </a:solidFill>
              <a:latin typeface="Candara"/>
            </a:endParaRPr>
          </a:p>
          <a:p>
            <a:endParaRPr lang="ru-RU" altLang="ru-RU" dirty="0" smtClean="0">
              <a:solidFill>
                <a:schemeClr val="tx2">
                  <a:lumMod val="50000"/>
                </a:schemeClr>
              </a:solidFill>
              <a:latin typeface="Candara"/>
            </a:endParaRPr>
          </a:p>
          <a:p>
            <a:endParaRPr lang="ru-RU" altLang="ru-RU" dirty="0" smtClean="0">
              <a:solidFill>
                <a:schemeClr val="tx2">
                  <a:lumMod val="50000"/>
                </a:schemeClr>
              </a:solidFill>
              <a:latin typeface="Candara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2 мл гр и волошина 2016-17\пдд\IMG_20170116_0819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052736"/>
            <a:ext cx="7164288" cy="47716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Детский сад\мои презентации\пдд\буклет по пдд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260648"/>
            <a:ext cx="4582402" cy="3240000"/>
          </a:xfrm>
          <a:prstGeom prst="rect">
            <a:avLst/>
          </a:prstGeom>
          <a:noFill/>
        </p:spPr>
      </p:pic>
      <p:pic>
        <p:nvPicPr>
          <p:cNvPr id="12291" name="Picture 3" descr="E:\Детский сад\мои презентации\пдд\буклет по пдд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429000"/>
            <a:ext cx="4582402" cy="324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1403648" y="260648"/>
            <a:ext cx="7740352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Анкета для родителей «Осторожно: дорога!»</a:t>
            </a:r>
            <a:endParaRPr lang="ru-RU" sz="1200" dirty="0" smtClean="0"/>
          </a:p>
          <a:p>
            <a:pPr>
              <a:buNone/>
            </a:pPr>
            <a:r>
              <a:rPr lang="ru-RU" sz="1000" b="1" dirty="0" smtClean="0">
                <a:latin typeface="Comic Sans MS" pitchFamily="66" charset="0"/>
              </a:rPr>
              <a:t>Уважаемые</a:t>
            </a:r>
            <a:r>
              <a:rPr lang="ru-RU" sz="1000" b="1" dirty="0" smtClean="0"/>
              <a:t> родители!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Воспитание грамотного участника дорожного движения - составляющая воспитания человека нового типа. И пока взрослые не привыкнут к тому, что соблюдение правил дорожного движения (ПДД) – это не только требование законодательства, но прежде всего норма поведения в обществе, рост дорожно-транспортного травматизма остановить невозможно. Восстановить утерянный инстинкт самосохранения в обществе можно только сообща.</a:t>
            </a:r>
            <a:br>
              <a:rPr lang="ru-RU" sz="1000" dirty="0" smtClean="0"/>
            </a:br>
            <a:r>
              <a:rPr lang="ru-RU" sz="1000" dirty="0" smtClean="0"/>
              <a:t>Просим Вас всерьез задуматься об этой проблеме и ответить на следующие вопросы. Ваши искренние ответы помогут нам в дальнейшей работе с детьми.</a:t>
            </a:r>
          </a:p>
          <a:p>
            <a:pPr>
              <a:buNone/>
            </a:pPr>
            <a:r>
              <a:rPr lang="ru-RU" sz="1000" dirty="0" smtClean="0"/>
              <a:t>1. Как Вы считаете, нужно ли знакомить детей дошкольного возраста с Правилами дорожного </a:t>
            </a:r>
            <a:r>
              <a:rPr lang="ru-RU" sz="1000" dirty="0" err="1" smtClean="0"/>
              <a:t>движения?________________________________________________</a:t>
            </a:r>
            <a:endParaRPr lang="ru-RU" sz="1000" dirty="0" smtClean="0"/>
          </a:p>
          <a:p>
            <a:pPr>
              <a:buNone/>
            </a:pPr>
            <a:r>
              <a:rPr lang="ru-RU" sz="1000" dirty="0" smtClean="0"/>
              <a:t>2. Ведется ли работа в семье по ознакомлению детей с Правилами дорожного движения? </a:t>
            </a:r>
            <a:r>
              <a:rPr lang="ru-RU" sz="1000" dirty="0" err="1" smtClean="0"/>
              <a:t>Указать,какая</a:t>
            </a:r>
            <a:r>
              <a:rPr lang="ru-RU" sz="1000" dirty="0" smtClean="0"/>
              <a:t>: </a:t>
            </a:r>
            <a:br>
              <a:rPr lang="ru-RU" sz="1000" dirty="0" smtClean="0"/>
            </a:br>
            <a:r>
              <a:rPr lang="ru-RU" sz="1000" dirty="0" smtClean="0"/>
              <a:t>— беседы с ребенком; </a:t>
            </a:r>
            <a:br>
              <a:rPr lang="ru-RU" sz="1000" dirty="0" smtClean="0"/>
            </a:br>
            <a:r>
              <a:rPr lang="ru-RU" sz="1000" dirty="0" smtClean="0"/>
              <a:t>— чтение детской литературы по данной теме; </a:t>
            </a:r>
            <a:br>
              <a:rPr lang="ru-RU" sz="1000" dirty="0" smtClean="0"/>
            </a:br>
            <a:r>
              <a:rPr lang="ru-RU" sz="1000" dirty="0" smtClean="0"/>
              <a:t>— практические навыки поведения на дороге; </a:t>
            </a:r>
            <a:br>
              <a:rPr lang="ru-RU" sz="1000" dirty="0" smtClean="0"/>
            </a:br>
            <a:r>
              <a:rPr lang="ru-RU" sz="1000" dirty="0" smtClean="0"/>
              <a:t>— углубленное изучение Правил дорожного движения;</a:t>
            </a:r>
          </a:p>
          <a:p>
            <a:pPr>
              <a:buNone/>
            </a:pPr>
            <a:r>
              <a:rPr lang="ru-RU" sz="1000" dirty="0" smtClean="0"/>
              <a:t>Ваш вариант_________________________________________________________________</a:t>
            </a:r>
          </a:p>
          <a:p>
            <a:pPr>
              <a:buNone/>
            </a:pPr>
            <a:r>
              <a:rPr lang="ru-RU" sz="1000" dirty="0" smtClean="0"/>
              <a:t>3. На основе каких знаний Вы воспитываете ребенка: </a:t>
            </a:r>
            <a:br>
              <a:rPr lang="ru-RU" sz="1000" dirty="0" smtClean="0"/>
            </a:br>
            <a:r>
              <a:rPr lang="ru-RU" sz="1000" dirty="0" smtClean="0"/>
              <a:t>— используете жизненный опыт; </a:t>
            </a:r>
            <a:br>
              <a:rPr lang="ru-RU" sz="1000" dirty="0" smtClean="0"/>
            </a:br>
            <a:r>
              <a:rPr lang="ru-RU" sz="1000" dirty="0" smtClean="0"/>
              <a:t>— смотрите телепрограммы, слушаете радиопередачи на данную тему; </a:t>
            </a:r>
            <a:br>
              <a:rPr lang="ru-RU" sz="1000" dirty="0" smtClean="0"/>
            </a:br>
            <a:r>
              <a:rPr lang="ru-RU" sz="1000" dirty="0" smtClean="0"/>
              <a:t>— на основе рекомендаций педагога.</a:t>
            </a:r>
          </a:p>
          <a:p>
            <a:pPr>
              <a:buNone/>
            </a:pPr>
            <a:r>
              <a:rPr lang="ru-RU" sz="1000" dirty="0" smtClean="0"/>
              <a:t>4. Как часто Вы беседуете с ребенком на эту тему: </a:t>
            </a:r>
            <a:br>
              <a:rPr lang="ru-RU" sz="1000" dirty="0" smtClean="0"/>
            </a:br>
            <a:r>
              <a:rPr lang="ru-RU" sz="1000" dirty="0" smtClean="0"/>
              <a:t>— достаточно часто; </a:t>
            </a:r>
            <a:br>
              <a:rPr lang="ru-RU" sz="1000" dirty="0" smtClean="0"/>
            </a:br>
            <a:r>
              <a:rPr lang="ru-RU" sz="1000" dirty="0" smtClean="0"/>
              <a:t>— редко; </a:t>
            </a:r>
            <a:br>
              <a:rPr lang="ru-RU" sz="1000" dirty="0" smtClean="0"/>
            </a:br>
            <a:r>
              <a:rPr lang="ru-RU" sz="1000" dirty="0" smtClean="0"/>
              <a:t>— никогда.</a:t>
            </a:r>
          </a:p>
          <a:p>
            <a:pPr>
              <a:buNone/>
            </a:pPr>
            <a:r>
              <a:rPr lang="ru-RU" sz="1000" dirty="0" smtClean="0"/>
              <a:t>5. Какие пособия, игрушки, литература для детей у Вас имеется дома?</a:t>
            </a:r>
            <a:br>
              <a:rPr lang="ru-RU" sz="1000" dirty="0" smtClean="0"/>
            </a:br>
            <a:r>
              <a:rPr lang="ru-RU" sz="1000" dirty="0" smtClean="0"/>
              <a:t>_____________________________________________________________________________</a:t>
            </a:r>
          </a:p>
          <a:p>
            <a:pPr>
              <a:buNone/>
            </a:pPr>
            <a:r>
              <a:rPr lang="ru-RU" sz="1000" dirty="0" smtClean="0"/>
              <a:t>6. Какие формы работы Ваших воспитателей с родителями Вы считаете наиболее продуктивными для помощи в ознакомлении детей с Правилами дорожного движения: </a:t>
            </a:r>
            <a:br>
              <a:rPr lang="ru-RU" sz="1000" dirty="0" smtClean="0"/>
            </a:br>
            <a:r>
              <a:rPr lang="ru-RU" sz="1000" dirty="0" smtClean="0"/>
              <a:t>— организация выставки литературы по данной теме; </a:t>
            </a:r>
            <a:br>
              <a:rPr lang="ru-RU" sz="1000" dirty="0" smtClean="0"/>
            </a:br>
            <a:r>
              <a:rPr lang="ru-RU" sz="1000" dirty="0" smtClean="0"/>
              <a:t>— проведение лекториев для родителей; </a:t>
            </a:r>
            <a:br>
              <a:rPr lang="ru-RU" sz="1000" dirty="0" smtClean="0"/>
            </a:br>
            <a:r>
              <a:rPr lang="ru-RU" sz="1000" dirty="0" smtClean="0"/>
              <a:t>— встречи с инспектором ГБДД; </a:t>
            </a:r>
            <a:br>
              <a:rPr lang="ru-RU" sz="1000" dirty="0" smtClean="0"/>
            </a:br>
            <a:r>
              <a:rPr lang="ru-RU" sz="1000" dirty="0" smtClean="0"/>
              <a:t>— проведение совместных мероприятий с детьми (праздники, спортивные развлечения и т. д.); </a:t>
            </a:r>
            <a:br>
              <a:rPr lang="ru-RU" sz="1000" dirty="0" smtClean="0"/>
            </a:br>
            <a:r>
              <a:rPr lang="ru-RU" sz="1000" dirty="0" smtClean="0"/>
              <a:t>— размещение информации в уголке для родителей; </a:t>
            </a:r>
            <a:br>
              <a:rPr lang="ru-RU" sz="1000" dirty="0" smtClean="0"/>
            </a:br>
            <a:r>
              <a:rPr lang="ru-RU" sz="1000" dirty="0" smtClean="0"/>
              <a:t>— индивидуальные беседы; </a:t>
            </a:r>
            <a:br>
              <a:rPr lang="ru-RU" sz="1000" dirty="0" smtClean="0"/>
            </a:br>
            <a:r>
              <a:rPr lang="ru-RU" sz="1000" dirty="0" smtClean="0"/>
              <a:t>— родительские собрания по данной теме.</a:t>
            </a:r>
          </a:p>
          <a:p>
            <a:pPr>
              <a:buNone/>
            </a:pPr>
            <a:r>
              <a:rPr lang="ru-RU" sz="1000" dirty="0" smtClean="0"/>
              <a:t>Ваш вариант_________________________________________________________________</a:t>
            </a:r>
          </a:p>
          <a:p>
            <a:pPr>
              <a:buNone/>
            </a:pPr>
            <a:r>
              <a:rPr lang="ru-RU" sz="1000" dirty="0" smtClean="0"/>
              <a:t> </a:t>
            </a:r>
            <a:r>
              <a:rPr lang="ru-RU" sz="1000" b="1" dirty="0" smtClean="0"/>
              <a:t>Благодарим Вас за искренние ответы!</a:t>
            </a:r>
            <a:endParaRPr lang="ru-RU" sz="1000" dirty="0" smtClean="0"/>
          </a:p>
          <a:p>
            <a:pPr>
              <a:buNone/>
            </a:pPr>
            <a:r>
              <a:rPr lang="ru-RU" sz="1000" dirty="0" smtClean="0"/>
              <a:t> </a:t>
            </a:r>
          </a:p>
          <a:p>
            <a:pPr>
              <a:buNone/>
            </a:pPr>
            <a:r>
              <a:rPr lang="ru-RU" sz="1000" dirty="0" smtClean="0"/>
              <a:t> </a:t>
            </a:r>
            <a:endParaRPr lang="ru-RU" sz="1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4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Продукт проектной деятельности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F:\2 мл гр и волошина 2016-17\пдд\IMG_20170113_0935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340768"/>
            <a:ext cx="7442503" cy="46632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Результат  проекта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26876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484785"/>
            <a:ext cx="7128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Дети знают: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Участниками движения на дороге являются пешеходы и водители;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пешеходы передвигаются по тротуару, а транспорт по проезжей части дороги;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переходить дорогу можно только на пешеходном переходе; светофор нужен для регулирования движения на дороге и обозначает:  красный – стой, желтый – жди, зеленый – иди;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дорогу переходить надо шагом, держа взрослых за руку;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играть и баловаться на дороге нельзя.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76672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Социально-коммуникативное развитие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124744"/>
            <a:ext cx="691276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Сюжетно-ролевая игра «Шоферы», «В автобусе».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 Конструирование «Гараж», «Дорога для машин», «Наша улица».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Ситуативные беседы:  «На чем ездят люди», «Я перехожу дорогу», «Мой друг Светофор», «Где можно играть».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Наблюдение за транспортом.</a:t>
            </a:r>
          </a:p>
          <a:p>
            <a:endParaRPr lang="ru-RU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 мл гр и волошина 2016-17\на паспорт\IMG_20161020_0802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196752"/>
            <a:ext cx="2313032" cy="4112057"/>
          </a:xfrm>
          <a:prstGeom prst="rect">
            <a:avLst/>
          </a:prstGeom>
          <a:noFill/>
        </p:spPr>
      </p:pic>
      <p:pic>
        <p:nvPicPr>
          <p:cNvPr id="1027" name="Picture 3" descr="F:\2 мл гр и волошина 2016-17\на паспорт\IMG_20161020_0804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404664"/>
            <a:ext cx="5120000" cy="2880000"/>
          </a:xfrm>
          <a:prstGeom prst="rect">
            <a:avLst/>
          </a:prstGeom>
          <a:noFill/>
        </p:spPr>
      </p:pic>
      <p:pic>
        <p:nvPicPr>
          <p:cNvPr id="1028" name="Picture 4" descr="F:\2 мл гр и волошина 2016-17\на паспорт\IMG_20161020_0816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3573016"/>
            <a:ext cx="5120000" cy="288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2 мл гр и волошина 2016-17\IMG_20160926_1111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51125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2 мл гр и волошина 2016-17\пдд\IMG_20170116_0909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212976"/>
            <a:ext cx="4924039" cy="33294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1" y="476672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Познавательное развитие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980729"/>
            <a:ext cx="7272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Дидактические игры:</a:t>
            </a:r>
          </a:p>
          <a:p>
            <a:r>
              <a:rPr lang="ru-RU" sz="2000" dirty="0" smtClean="0">
                <a:latin typeface="Comic Sans MS" pitchFamily="66" charset="0"/>
              </a:rPr>
              <a:t>«Из чего состоит машина», «Собери машину по частям», «Назови цвета светофора», «Плавает, летает, едет», «Разрешено-запрещено».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Просмотр мультфильма «Уроки тетушки Совы. Дорожная азбука», «Правила </a:t>
            </a:r>
            <a:r>
              <a:rPr lang="ru-RU" sz="2000" dirty="0" err="1" smtClean="0">
                <a:latin typeface="Comic Sans MS" pitchFamily="66" charset="0"/>
              </a:rPr>
              <a:t>Робокара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err="1" smtClean="0">
                <a:latin typeface="Comic Sans MS" pitchFamily="66" charset="0"/>
              </a:rPr>
              <a:t>Полли</a:t>
            </a:r>
            <a:r>
              <a:rPr lang="ru-RU" sz="2000" dirty="0" smtClean="0">
                <a:latin typeface="Comic Sans MS" pitchFamily="66" charset="0"/>
              </a:rPr>
              <a:t>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НОД «Наши друзья на дороге» (с использованием макета), «Машины на нашей улице», «Напомним Зайчику, как вести себя на улице».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Наблюдение за грузовым и легковым транспортом.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mic Sans MS" pitchFamily="66" charset="0"/>
              </a:rPr>
              <a:t>Просмотр презентаций «В гостях у светофора», «Правила поведения зимой».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2 мл гр и волошина 2016-17\пдд\IMG_20170109_100918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259632" y="476672"/>
            <a:ext cx="396044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2 мл гр и волошина 2016-17\пдд\IMG_20170113_0925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429000"/>
            <a:ext cx="5724128" cy="32198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2 мл гр и волошина 2016-17\пдд\IMG_20170111_093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836712"/>
            <a:ext cx="7416824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76672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Речевое развитие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412776"/>
            <a:ext cx="7200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Пальчиковая гимнастика «Машины».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Разучивание стихотворения А. </a:t>
            </a:r>
            <a:r>
              <a:rPr lang="ru-RU" sz="2400" dirty="0" err="1" smtClean="0">
                <a:latin typeface="Comic Sans MS" pitchFamily="66" charset="0"/>
              </a:rPr>
              <a:t>Барто</a:t>
            </a:r>
            <a:r>
              <a:rPr lang="ru-RU" sz="2400" dirty="0" smtClean="0">
                <a:latin typeface="Comic Sans MS" pitchFamily="66" charset="0"/>
              </a:rPr>
              <a:t> «Грузовик».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Чтение стихотворений С.Михалкова «Дядя Степа», «Наша улица».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Разгадывание загадок о транспорте.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Comic Sans MS" pitchFamily="66" charset="0"/>
              </a:rPr>
              <a:t>Чтение сказок по ПДД   </a:t>
            </a:r>
            <a:r>
              <a:rPr lang="ru-RU" sz="2400" dirty="0" err="1" smtClean="0">
                <a:latin typeface="Comic Sans MS" pitchFamily="66" charset="0"/>
              </a:rPr>
              <a:t>Шорыгиной</a:t>
            </a:r>
            <a:r>
              <a:rPr lang="ru-RU" sz="2400" dirty="0" smtClean="0">
                <a:latin typeface="Comic Sans MS" pitchFamily="66" charset="0"/>
              </a:rPr>
              <a:t> Т.</a:t>
            </a:r>
          </a:p>
          <a:p>
            <a:endParaRPr lang="ru-RU" dirty="0" smtClean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435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«СВЕТОФОР –  МОЙ ДРУГ» познавательно-игровой проект  для младших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DNS</cp:lastModifiedBy>
  <cp:revision>12</cp:revision>
  <dcterms:created xsi:type="dcterms:W3CDTF">2015-02-24T06:07:36Z</dcterms:created>
  <dcterms:modified xsi:type="dcterms:W3CDTF">2017-05-24T18:09:53Z</dcterms:modified>
</cp:coreProperties>
</file>