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9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76DEB7-92A7-4FA0-95E7-150758DAC2F8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D1EB811-8E52-4FC2-83C8-64714CF79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916832"/>
            <a:ext cx="59236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Открытое занятие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математике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старшей группе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Математики»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99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542146"/>
            <a:ext cx="65527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 вами молодцы. Помогли жителям страны математики, и за это Королева приготовила нам интересный подарок, но спрятала его. Надо найти его по схеме. (Ищем по схеме подарок)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DSC05403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1556792"/>
            <a:ext cx="6228184" cy="467113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72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05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06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728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412776"/>
            <a:ext cx="6732240" cy="50491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620688"/>
            <a:ext cx="3990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с вами молодцы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0648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Цель</a:t>
            </a:r>
            <a:r>
              <a:rPr lang="ru-RU" b="1" dirty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углубление представлений детей в использование математических знаний в игровой ситуации;</a:t>
            </a:r>
          </a:p>
          <a:p>
            <a:endParaRPr lang="ru-RU" u="sng" dirty="0" smtClean="0">
              <a:solidFill>
                <a:srgbClr val="002060"/>
              </a:solidFill>
            </a:endParaRPr>
          </a:p>
          <a:p>
            <a:endParaRPr lang="ru-RU" u="sng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Программные </a:t>
            </a:r>
            <a:r>
              <a:rPr lang="ru-RU" b="1" dirty="0">
                <a:solidFill>
                  <a:srgbClr val="002060"/>
                </a:solidFill>
              </a:rPr>
              <a:t>задачи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1. Упражнять детей в счете в пределе 10 и обратно. Упражнять в выполнении движений по заданию, по образцу. Отсчитывать и сосчитывать предметы в самостоятельной работе. Упражнять в порядковом счете в пределе 10.</a:t>
            </a:r>
          </a:p>
          <a:p>
            <a:r>
              <a:rPr lang="ru-RU" dirty="0">
                <a:solidFill>
                  <a:srgbClr val="002060"/>
                </a:solidFill>
              </a:rPr>
              <a:t>2. Формировать умение ориентироваться в пространстве, ориентироваться по схеме; ориентироваться во времени.</a:t>
            </a:r>
          </a:p>
          <a:p>
            <a:r>
              <a:rPr lang="ru-RU" dirty="0">
                <a:solidFill>
                  <a:srgbClr val="002060"/>
                </a:solidFill>
              </a:rPr>
              <a:t>3. Упражнять в сравнении геометрических фигур по их признакам.</a:t>
            </a:r>
          </a:p>
          <a:p>
            <a:r>
              <a:rPr lang="ru-RU" dirty="0">
                <a:solidFill>
                  <a:srgbClr val="002060"/>
                </a:solidFill>
              </a:rPr>
              <a:t>4. Развивать логическое мышление, память, воображение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44824"/>
            <a:ext cx="748883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</a:rPr>
              <a:t>Материал</a:t>
            </a:r>
            <a:r>
              <a:rPr lang="ru-RU" dirty="0">
                <a:solidFill>
                  <a:srgbClr val="002060"/>
                </a:solidFill>
              </a:rPr>
              <a:t>: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карточки-билеты </a:t>
            </a:r>
            <a:r>
              <a:rPr lang="ru-RU" dirty="0">
                <a:solidFill>
                  <a:srgbClr val="002060"/>
                </a:solidFill>
              </a:rPr>
              <a:t>с цифрами, Королева Математики (Картинка), геометрические фигуры «круг и квадрат», карточки с нарисованными кругами, карандаши, схема группы, подарки-медали.</a:t>
            </a:r>
          </a:p>
        </p:txBody>
      </p:sp>
      <p:pic>
        <p:nvPicPr>
          <p:cNvPr id="3" name="Рисунок 2" descr="http://www.neo-potolok.ru/images/cms/thumbs/9aa544454ecfc283a9ce8eaaa520dcb5ec8af4fd/-39_auto_auto_jp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05064"/>
            <a:ext cx="3286125" cy="2434845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http://pandia.ru/text/77/453/images/image008_0.g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149080"/>
            <a:ext cx="6381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etskiychas.ru/wp-content/uploads/2015/11/matematika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332656"/>
            <a:ext cx="3096344" cy="194421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11142.edu35.ru/images/1111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3789040"/>
            <a:ext cx="26289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755576" y="332656"/>
            <a:ext cx="1762125" cy="165735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Ход </a:t>
            </a:r>
            <a:r>
              <a:rPr lang="ru-RU" b="1" dirty="0" smtClean="0">
                <a:solidFill>
                  <a:srgbClr val="002060"/>
                </a:solidFill>
              </a:rPr>
              <a:t>занятия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Ребята, вы любите путешествовать? Мы с вами полетим на ракете. Что нам нужно,  прежде всего? (Купить билеты). Получите билет. (Раздать карточки с цифрами).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 descr="DSCF727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924944"/>
            <a:ext cx="4896544" cy="3672408"/>
          </a:xfrm>
          <a:prstGeom prst="rect">
            <a:avLst/>
          </a:prstGeom>
        </p:spPr>
      </p:pic>
      <p:pic>
        <p:nvPicPr>
          <p:cNvPr id="8" name="Рисунок 7" descr="DSCF72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340768"/>
            <a:ext cx="3707904" cy="2780928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95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1268760"/>
            <a:ext cx="6912768" cy="5184576"/>
          </a:xfrm>
          <a:prstGeom prst="rect">
            <a:avLst/>
          </a:prstGeom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7584" y="608003"/>
            <a:ext cx="78488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мы и прилетели. Смотрите, встречает нас Королева Математики. (Картинка)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439398"/>
            <a:ext cx="6840760" cy="513057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505797"/>
            <a:ext cx="756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Королева дола задание своим жителям расселиться по определенным геометрическим правилом. А жители никак не могут с этими правилами разобраться.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Поможем им?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771800" y="548680"/>
            <a:ext cx="6840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Физ. минутка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DSC05400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32656"/>
            <a:ext cx="4283968" cy="3212976"/>
          </a:xfrm>
          <a:prstGeom prst="rect">
            <a:avLst/>
          </a:prstGeom>
        </p:spPr>
      </p:pic>
      <p:pic>
        <p:nvPicPr>
          <p:cNvPr id="4" name="Рисунок 3" descr="DSC05401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996952"/>
            <a:ext cx="5148064" cy="3861048"/>
          </a:xfrm>
          <a:prstGeom prst="rect">
            <a:avLst/>
          </a:prstGeom>
        </p:spPr>
      </p:pic>
      <p:pic>
        <p:nvPicPr>
          <p:cNvPr id="5" name="Рисунок 4" descr="DSC05404 (2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6016" y="1196752"/>
            <a:ext cx="4091947" cy="306896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97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412776"/>
            <a:ext cx="6696744" cy="5022558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11560" y="502514"/>
            <a:ext cx="7992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Ещё одно правила придумала Королева. Каждая геометрическая фигура под своим номером, должна быть определённого цвета. Поможем жителям справиться. Закрасим их в нужный цвет.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02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110</TotalTime>
  <Words>246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2017-02-18T17:37:15Z</dcterms:created>
  <dcterms:modified xsi:type="dcterms:W3CDTF">2017-05-24T16:25:07Z</dcterms:modified>
</cp:coreProperties>
</file>