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59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25.05.2017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25.05.2017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25.05.2017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25.05.2017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25.05.2017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3341" y="548681"/>
            <a:ext cx="6777318" cy="1512168"/>
          </a:xfrm>
        </p:spPr>
        <p:txBody>
          <a:bodyPr/>
          <a:lstStyle/>
          <a:p>
            <a:r>
              <a:rPr lang="ru-RU" dirty="0" smtClean="0"/>
              <a:t>ПРОФЕССИИ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08104" y="4725144"/>
            <a:ext cx="3200400" cy="1777752"/>
          </a:xfrm>
        </p:spPr>
        <p:txBody>
          <a:bodyPr>
            <a:normAutofit fontScale="92500" lnSpcReduction="20000"/>
          </a:bodyPr>
          <a:lstStyle/>
          <a:p>
            <a:pPr lvl="0" algn="l">
              <a:spcBef>
                <a:spcPts val="0"/>
              </a:spcBef>
            </a:pP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Проект по окружающему миру</a:t>
            </a:r>
          </a:p>
          <a:p>
            <a:pPr lvl="0" algn="l">
              <a:spcBef>
                <a:spcPts val="0"/>
              </a:spcBef>
            </a:pP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Ученицы 2 «В» класса</a:t>
            </a:r>
          </a:p>
          <a:p>
            <a:pPr lvl="0" algn="l">
              <a:spcBef>
                <a:spcPts val="0"/>
              </a:spcBef>
            </a:pP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МБОУ 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 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Лицей </a:t>
            </a:r>
            <a:r>
              <a:rPr lang="ru-RU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№5» г.Казань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>
              <a:spcBef>
                <a:spcPts val="0"/>
              </a:spcBef>
            </a:pP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Прокофьевой Виктории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959" y="2060848"/>
            <a:ext cx="4893096" cy="440034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200040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Что такое профессия</a:t>
            </a:r>
          </a:p>
          <a:p>
            <a:r>
              <a:rPr lang="ru-RU" dirty="0" smtClean="0"/>
              <a:t>Профессия моих родителей</a:t>
            </a:r>
          </a:p>
          <a:p>
            <a:r>
              <a:rPr lang="ru-RU" dirty="0" smtClean="0"/>
              <a:t>Кем я хочу стать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4050" y="3573016"/>
            <a:ext cx="6248350" cy="309634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052629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«Профессия-это основное занятие человека, его трудовая </a:t>
            </a:r>
            <a:r>
              <a:rPr lang="ru-RU" dirty="0" smtClean="0"/>
              <a:t>деятельность» </a:t>
            </a:r>
          </a:p>
          <a:p>
            <a:pPr marL="0" indent="0">
              <a:buNone/>
            </a:pPr>
            <a:r>
              <a:rPr lang="ru-RU" dirty="0" smtClean="0"/>
              <a:t>                                               Толковый </a:t>
            </a:r>
            <a:r>
              <a:rPr lang="ru-RU" dirty="0"/>
              <a:t>словарь.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такое профессия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563208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Профессий много на земле И каждая важна. Решай мой друг, кем быть тебе. Ведь жизнь у нас одна.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3140968"/>
            <a:ext cx="6840760" cy="316835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219184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Моя мама работает начальником отдела кадров в медицинской организации</a:t>
            </a:r>
          </a:p>
          <a:p>
            <a:r>
              <a:rPr lang="ru-RU" dirty="0"/>
              <a:t> </a:t>
            </a:r>
            <a:r>
              <a:rPr lang="ru-RU" dirty="0" smtClean="0"/>
              <a:t>Она работает с документами и заполняет очень много видов отчетности</a:t>
            </a:r>
          </a:p>
          <a:p>
            <a:r>
              <a:rPr lang="ru-RU" dirty="0" smtClean="0"/>
              <a:t>Она принимает на работу врачей</a:t>
            </a:r>
          </a:p>
          <a:p>
            <a:r>
              <a:rPr lang="ru-RU" dirty="0" smtClean="0"/>
              <a:t>Следит за их обучением, повышением  их квалификации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Профессия моей мамы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052721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Я считаю, что профессия моего папы очень мужественная  и ответственная- мой папа военный.</a:t>
            </a:r>
          </a:p>
          <a:p>
            <a:pPr marL="0" indent="0">
              <a:buNone/>
            </a:pPr>
            <a:endParaRPr lang="ru-RU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Профессия папы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7550" y="3501008"/>
            <a:ext cx="4626818" cy="309634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648644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Я бы очень хоту стать врачом- стоматологом.</a:t>
            </a:r>
          </a:p>
          <a:p>
            <a:r>
              <a:rPr lang="ru-RU" dirty="0" smtClean="0"/>
              <a:t>Я люблю профессию врачей. Ведь врачи помогают людям. Почему  стоматологом?</a:t>
            </a:r>
          </a:p>
          <a:p>
            <a:r>
              <a:rPr lang="ru-RU" dirty="0" smtClean="0"/>
              <a:t>Потому что хочу дарить всем красивую  и счастливую улыбку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Кем я хочу стать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4293097"/>
            <a:ext cx="2952328" cy="205015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5" y="4293097"/>
            <a:ext cx="3581598" cy="205015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265627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273</TotalTime>
  <Words>156</Words>
  <Application>Microsoft Office PowerPoint</Application>
  <PresentationFormat>Экран (4:3)</PresentationFormat>
  <Paragraphs>23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Твердый переплет</vt:lpstr>
      <vt:lpstr>ПРОФЕССИИ</vt:lpstr>
      <vt:lpstr>Слайд 2</vt:lpstr>
      <vt:lpstr>Что такое профессия</vt:lpstr>
      <vt:lpstr>Слайд 4</vt:lpstr>
      <vt:lpstr>Профессия моей мамы</vt:lpstr>
      <vt:lpstr>Профессия папы</vt:lpstr>
      <vt:lpstr>Кем я хочу стать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ПРОФЕССИИ</dc:title>
  <dc:creator>Виктория</dc:creator>
  <cp:lastModifiedBy>Папа и Мама</cp:lastModifiedBy>
  <cp:revision>10</cp:revision>
  <dcterms:created xsi:type="dcterms:W3CDTF">2017-01-08T09:55:11Z</dcterms:created>
  <dcterms:modified xsi:type="dcterms:W3CDTF">2017-05-24T20:43:25Z</dcterms:modified>
</cp:coreProperties>
</file>