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357298"/>
            <a:ext cx="8229600" cy="1143000"/>
          </a:xfrm>
        </p:spPr>
        <p:txBody>
          <a:bodyPr>
            <a:no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«Предметно-развивающая среда кабинета начальных классов»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357298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             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 Творческая зона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развитие творческих способностей;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- реализация потребностей в самовыражении.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Творческая зона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ds-8yagodka.ucoz.ru/_nw/2/619222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142984"/>
            <a:ext cx="3994083" cy="3600000"/>
          </a:xfrm>
          <a:prstGeom prst="rect">
            <a:avLst/>
          </a:prstGeom>
          <a:noFill/>
        </p:spPr>
      </p:pic>
      <p:pic>
        <p:nvPicPr>
          <p:cNvPr id="22532" name="Picture 4" descr="http://u2land.ru/_nw/6/3115876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4000" y="1428736"/>
            <a:ext cx="4800000" cy="3600000"/>
          </a:xfrm>
          <a:prstGeom prst="rect">
            <a:avLst/>
          </a:prstGeom>
          <a:noFill/>
        </p:spPr>
      </p:pic>
      <p:pic>
        <p:nvPicPr>
          <p:cNvPr id="22534" name="Picture 6" descr="http://www.maam.ru/upload/blogs/0542682faa2773ba166a09d1a3631096.jp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8794" y="3286124"/>
            <a:ext cx="4802885" cy="36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357298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             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       Бытовая зона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общей культуры;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развитие навыков самообслуживания.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Бытовая зона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8" name="AutoShape 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81" name="Picture 5" descr="http://shkolaperway.ucoz.ru/_nw/4/782404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2571744"/>
            <a:ext cx="5280000" cy="3960000"/>
          </a:xfrm>
          <a:prstGeom prst="rect">
            <a:avLst/>
          </a:prstGeom>
          <a:noFill/>
        </p:spPr>
      </p:pic>
      <p:pic>
        <p:nvPicPr>
          <p:cNvPr id="24579" name="Picture 3" descr="C:\Users\Asus X540L\Desktop\img_42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00174"/>
            <a:ext cx="5280000" cy="396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Кабинет начальных классов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://st03.kakprosto.ru/tumb/680/images/article/2011/7/29/1_52553a26415a252553a26415d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5760000" cy="4320000"/>
          </a:xfrm>
          <a:prstGeom prst="rect">
            <a:avLst/>
          </a:prstGeom>
          <a:noFill/>
        </p:spPr>
      </p:pic>
      <p:pic>
        <p:nvPicPr>
          <p:cNvPr id="26628" name="Picture 4" descr="http://img3.proshkolu.ru/content/media/pic/std/2000000/1729000/1728186-834dd1e3638fd5c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4000" y="3258000"/>
            <a:ext cx="4800000" cy="36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00024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Принцип дифференциации развивающих зон: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   1. Игровая</a:t>
            </a:r>
            <a:br>
              <a:rPr lang="ru-RU" sz="4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  2. 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нтеллектуальная </a:t>
            </a:r>
            <a:br>
              <a:rPr lang="ru-RU" sz="4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  3. Двигательная</a:t>
            </a:r>
            <a:br>
              <a:rPr lang="ru-RU" sz="4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  4. Творческая</a:t>
            </a:r>
            <a:br>
              <a:rPr lang="ru-RU" sz="4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  5. Бытовая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6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хема кабинета :</a:t>
            </a:r>
            <a:endParaRPr lang="ru-RU" sz="60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1214422"/>
            <a:ext cx="7200000" cy="5400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357298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             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           Игровая зона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удовлетворение потребностей детей в привлекательном виде деятельности;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- способствовать рациональному использованию свободного времени.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Игровая зона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mbdou136.ucoz.ru/_si/0/699467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85860"/>
            <a:ext cx="4800000" cy="3600000"/>
          </a:xfrm>
          <a:prstGeom prst="rect">
            <a:avLst/>
          </a:prstGeom>
          <a:noFill/>
        </p:spPr>
      </p:pic>
      <p:pic>
        <p:nvPicPr>
          <p:cNvPr id="2052" name="Picture 4" descr="http://my-ivanovo.ru/wp-content/uploads/2011/10/36-35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7468" y="2857496"/>
            <a:ext cx="4796532" cy="36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357298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             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  Интеллектуальная зона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создание условий для развития интереса к учебной деятельности в целом;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- удовлетворение познавательных потребностей каждого ребенка.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Интеллектуальная зона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www.heaven-school.ru/wp-content/uploads/2013/12/neobxodimaya-mebel-dlya-shkolnyx-metodicheskix-kabinetov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57298"/>
            <a:ext cx="4639618" cy="3240000"/>
          </a:xfrm>
          <a:prstGeom prst="rect">
            <a:avLst/>
          </a:prstGeom>
          <a:noFill/>
        </p:spPr>
      </p:pic>
      <p:sp>
        <p:nvSpPr>
          <p:cNvPr id="18436" name="AutoShape 4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8" name="AutoShape 6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39" name="Picture 7" descr="C:\Users\Asus X540L\Desktop\1887_html_77edfbf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1285860"/>
            <a:ext cx="5104557" cy="3240000"/>
          </a:xfrm>
          <a:prstGeom prst="rect">
            <a:avLst/>
          </a:prstGeom>
          <a:noFill/>
        </p:spPr>
      </p:pic>
      <p:sp>
        <p:nvSpPr>
          <p:cNvPr id="18441" name="AutoShape 9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42" name="Picture 10" descr="C:\Users\Asus X540L\Desktop\303003_21_12_15_44_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04" y="3618000"/>
            <a:ext cx="4320000" cy="324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357298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             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  Двигательная зона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реализация потребностей детей в движении;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- снятие физического напряжения.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Двигательная зона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4" name="Picture 4" descr="http://mdou-skazka.narod.ru/images/p21_dvigatel-nayazonavgruppedyuymovoch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4000" y="1571612"/>
            <a:ext cx="3510000" cy="4680000"/>
          </a:xfrm>
          <a:prstGeom prst="rect">
            <a:avLst/>
          </a:prstGeom>
          <a:noFill/>
        </p:spPr>
      </p:pic>
      <p:pic>
        <p:nvPicPr>
          <p:cNvPr id="20486" name="Picture 6" descr="http://internat8vid.ucoz.ru/MO/sensor_komnata/IMG_254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3657600"/>
            <a:ext cx="4267200" cy="3200400"/>
          </a:xfrm>
          <a:prstGeom prst="rect">
            <a:avLst/>
          </a:prstGeom>
          <a:noFill/>
        </p:spPr>
      </p:pic>
      <p:pic>
        <p:nvPicPr>
          <p:cNvPr id="20482" name="Picture 2" descr="https://www.o-detstve.ru/assets/images/userfiles/25852/images/x,PD0,PB2,PD0,PB5,PD1,P81,PD0,PB5,PD0,PBB,PD0,PB0,PD1,P8F,P20,PD0,PBF,PD0,PB5,PD1,P80,PD0,PB5,PD0,PBC,PD0,PB5,PD0,PBD,PD0,PB0.jpg.pagespeed.ic.3-oIlDMjn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285860"/>
            <a:ext cx="3510000" cy="468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33</Words>
  <PresentationFormat>Экран (4:3)</PresentationFormat>
  <Paragraphs>14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«Предметно-развивающая среда кабинета начальных классов» </vt:lpstr>
      <vt:lpstr>Принцип дифференциации развивающих зон:    1. Игровая    2. Интеллектуальная     3. Двигательная    4. Творческая    5. Бытовая</vt:lpstr>
      <vt:lpstr>Схема кабинета :</vt:lpstr>
      <vt:lpstr>                                                                                Игровая зона Цель:   - удовлетворение потребностей детей в привлекательном виде деятельности;  - способствовать рациональному использованию свободного времени.</vt:lpstr>
      <vt:lpstr>Игровая зона </vt:lpstr>
      <vt:lpstr>                                                                       Интеллектуальная зона  Цель:   - создание условий для развития интереса к учебной деятельности в целом;  - удовлетворение познавательных потребностей каждого ребенка.</vt:lpstr>
      <vt:lpstr>Интеллектуальная зона</vt:lpstr>
      <vt:lpstr>                                                                       Двигательная зона  Цель:   - реализация потребностей детей в движении;  - снятие физического напряжения.</vt:lpstr>
      <vt:lpstr>Двигательная зона</vt:lpstr>
      <vt:lpstr>                                                                      Творческая зона  Цель:   - развитие творческих способностей;  - реализация потребностей в самовыражении.</vt:lpstr>
      <vt:lpstr>Творческая зона</vt:lpstr>
      <vt:lpstr>                                                                            Бытовая зона  Цель:   - формирование общей культуры;  - развитие навыков самообслуживания.</vt:lpstr>
      <vt:lpstr>Бытовая зона</vt:lpstr>
      <vt:lpstr>Кабинет начальных классов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«Предметно-развивающая среда кабинета начальных классов» </dc:title>
  <dc:creator>Asus X540L</dc:creator>
  <cp:lastModifiedBy>Asus X540L</cp:lastModifiedBy>
  <cp:revision>5</cp:revision>
  <dcterms:created xsi:type="dcterms:W3CDTF">2017-04-18T01:20:22Z</dcterms:created>
  <dcterms:modified xsi:type="dcterms:W3CDTF">2017-04-18T02:02:20Z</dcterms:modified>
</cp:coreProperties>
</file>