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2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33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4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F25F-0C15-4015-BDC9-50CC1E8565CA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F353-EE85-4608-A7CC-7B298ACAB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0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Предметный словарь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 часть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408" y="260648"/>
            <a:ext cx="2664296" cy="199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127" y="548680"/>
            <a:ext cx="2088232" cy="1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88192"/>
            <a:ext cx="22669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52096"/>
            <a:ext cx="3270870" cy="21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4664"/>
            <a:ext cx="2376264" cy="215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1036" y="2132856"/>
            <a:ext cx="2828181" cy="188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284984"/>
            <a:ext cx="2340260" cy="312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31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592288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93075"/>
            <a:ext cx="2664296" cy="247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438" y="3700419"/>
            <a:ext cx="2963801" cy="306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5566"/>
            <a:ext cx="3333750" cy="34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1474" y="1196752"/>
            <a:ext cx="3422526" cy="328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02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710" y="-99392"/>
            <a:ext cx="291311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63956"/>
            <a:ext cx="291280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4168"/>
            <a:ext cx="4215680" cy="27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312" y="3364886"/>
            <a:ext cx="3456384" cy="345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395401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74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3"/>
            <a:ext cx="208823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4625"/>
            <a:ext cx="239349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967608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23698"/>
            <a:ext cx="1964437" cy="303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62546"/>
            <a:ext cx="2376264" cy="332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46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188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Предметный словарь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2017-04-03T12:04:00Z</dcterms:created>
  <dcterms:modified xsi:type="dcterms:W3CDTF">2017-05-24T08:18:51Z</dcterms:modified>
</cp:coreProperties>
</file>