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606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13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2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334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81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9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64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04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037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0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Предметный словарь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2 часть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03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5177"/>
            <a:ext cx="3312368" cy="255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6516" y="10974"/>
            <a:ext cx="3096344" cy="398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220" y="3617640"/>
            <a:ext cx="305341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258268"/>
            <a:ext cx="3240360" cy="3316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564904"/>
            <a:ext cx="2805003" cy="2569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2762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0"/>
            <a:ext cx="3575396" cy="2657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316" y="260649"/>
            <a:ext cx="475218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6171" y="4216841"/>
            <a:ext cx="4312121" cy="2606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4774970"/>
            <a:ext cx="27336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348879"/>
            <a:ext cx="3040161" cy="304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4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45435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1" y="0"/>
            <a:ext cx="3181123" cy="2726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79" y="4077072"/>
            <a:ext cx="3628514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4851" y="4351412"/>
            <a:ext cx="3816424" cy="25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872208"/>
            <a:ext cx="3240360" cy="229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0949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4396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3903" y="108012"/>
            <a:ext cx="358766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2448272"/>
            <a:ext cx="2425452" cy="282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249395"/>
            <a:ext cx="3257937" cy="244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4654" y="3068958"/>
            <a:ext cx="3165641" cy="316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12110"/>
            <a:ext cx="3001144" cy="300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7019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84" y="30882"/>
            <a:ext cx="2324894" cy="232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6221" y="37244"/>
            <a:ext cx="3970442" cy="2869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399" y="3645024"/>
            <a:ext cx="4161440" cy="2861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150672"/>
            <a:ext cx="252028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207989"/>
            <a:ext cx="3960440" cy="337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08411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187</TotalTime>
  <Words>4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Предметный словарь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dcterms:created xsi:type="dcterms:W3CDTF">2017-04-03T12:04:00Z</dcterms:created>
  <dcterms:modified xsi:type="dcterms:W3CDTF">2017-05-24T08:23:52Z</dcterms:modified>
</cp:coreProperties>
</file>