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6" r:id="rId4"/>
    <p:sldId id="267" r:id="rId5"/>
    <p:sldId id="26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606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13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828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334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81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895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86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646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804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73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037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707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Предметный словарь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3 часть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034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704" y="0"/>
            <a:ext cx="3672408" cy="2533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4086"/>
            <a:ext cx="3089920" cy="2518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3257" y="3892609"/>
            <a:ext cx="3529006" cy="293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79200"/>
            <a:ext cx="3461370" cy="3461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5743" y="1700808"/>
            <a:ext cx="2910393" cy="26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181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83" y="28211"/>
            <a:ext cx="2897528" cy="2577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4404" y="155914"/>
            <a:ext cx="2164200" cy="3463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2007" y="2897890"/>
            <a:ext cx="2903189" cy="3966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83" y="3619070"/>
            <a:ext cx="2164324" cy="3221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6316"/>
            <a:ext cx="3845503" cy="27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819" y="3933056"/>
            <a:ext cx="3995181" cy="2820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4499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54" y="248510"/>
            <a:ext cx="3345813" cy="235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807896"/>
            <a:ext cx="2834969" cy="3719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065984"/>
            <a:ext cx="3201511" cy="2792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131" y="0"/>
            <a:ext cx="2631752" cy="466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8611"/>
            <a:ext cx="2779787" cy="3917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4390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484901" cy="260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65" y="3356991"/>
            <a:ext cx="3719594" cy="3124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3116"/>
            <a:ext cx="5092824" cy="2864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77" y="4810125"/>
            <a:ext cx="30765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7110" y="2930832"/>
            <a:ext cx="2903230" cy="2903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57797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188</TotalTime>
  <Words>4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Предметный словарь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26</cp:revision>
  <dcterms:created xsi:type="dcterms:W3CDTF">2017-04-03T12:04:00Z</dcterms:created>
  <dcterms:modified xsi:type="dcterms:W3CDTF">2017-05-24T08:28:57Z</dcterms:modified>
</cp:coreProperties>
</file>