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1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0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Предметный словарь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4 часть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3672407" cy="275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1" y="4077072"/>
            <a:ext cx="4248472" cy="270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15119"/>
            <a:ext cx="3096344" cy="292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3669" y="4085669"/>
            <a:ext cx="3820331" cy="2553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662" y="2564904"/>
            <a:ext cx="4122861" cy="191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045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5720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39953"/>
            <a:ext cx="3497752" cy="248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55997"/>
            <a:ext cx="3474715" cy="347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31877"/>
            <a:ext cx="4392488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529" y="3573016"/>
            <a:ext cx="2553192" cy="31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0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482"/>
            <a:ext cx="3777927" cy="236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574"/>
            <a:ext cx="3588990" cy="239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2" y="4464761"/>
            <a:ext cx="2779787" cy="235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839" y="3713675"/>
            <a:ext cx="3024336" cy="310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5733" y="2636912"/>
            <a:ext cx="3078119" cy="246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179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10" y="171597"/>
            <a:ext cx="2642623" cy="291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370790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5680" y="508402"/>
            <a:ext cx="2492263" cy="223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624" y="4149080"/>
            <a:ext cx="3384376" cy="237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7560" y="0"/>
            <a:ext cx="2562411" cy="28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456" y="3314513"/>
            <a:ext cx="2774712" cy="227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464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Предметный словарь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2017-04-03T12:04:00Z</dcterms:created>
  <dcterms:modified xsi:type="dcterms:W3CDTF">2017-05-24T08:30:51Z</dcterms:modified>
</cp:coreProperties>
</file>