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74" r:id="rId4"/>
    <p:sldId id="275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6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8F25F-0C15-4015-BDC9-50CC1E8565CA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BF353-EE85-4608-A7CC-7B298ACABC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7606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8F25F-0C15-4015-BDC9-50CC1E8565CA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BF353-EE85-4608-A7CC-7B298ACABC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8130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8F25F-0C15-4015-BDC9-50CC1E8565CA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BF353-EE85-4608-A7CC-7B298ACABC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6828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8F25F-0C15-4015-BDC9-50CC1E8565CA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BF353-EE85-4608-A7CC-7B298ACABC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8334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8F25F-0C15-4015-BDC9-50CC1E8565CA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BF353-EE85-4608-A7CC-7B298ACABC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8819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8F25F-0C15-4015-BDC9-50CC1E8565CA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BF353-EE85-4608-A7CC-7B298ACABC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9895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8F25F-0C15-4015-BDC9-50CC1E8565CA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BF353-EE85-4608-A7CC-7B298ACABC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486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8F25F-0C15-4015-BDC9-50CC1E8565CA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BF353-EE85-4608-A7CC-7B298ACABC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1646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8F25F-0C15-4015-BDC9-50CC1E8565CA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BF353-EE85-4608-A7CC-7B298ACABC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88045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8F25F-0C15-4015-BDC9-50CC1E8565CA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BF353-EE85-4608-A7CC-7B298ACABC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673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8F25F-0C15-4015-BDC9-50CC1E8565CA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BF353-EE85-4608-A7CC-7B298ACABC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0374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48F25F-0C15-4015-BDC9-50CC1E8565CA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ABF353-EE85-4608-A7CC-7B298ACABC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47072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chemeClr val="tx2">
                    <a:lumMod val="75000"/>
                  </a:schemeClr>
                </a:solidFill>
              </a:rPr>
              <a:t>Предметный словарь</a:t>
            </a:r>
            <a:endParaRPr lang="ru-RU" sz="6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5 часть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50345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5901" y="692696"/>
            <a:ext cx="2312368" cy="2312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332656"/>
            <a:ext cx="3456384" cy="1844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901" y="3429000"/>
            <a:ext cx="3312368" cy="3312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4" y="4005064"/>
            <a:ext cx="2448272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08269" y="2576500"/>
            <a:ext cx="2857128" cy="2857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46852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033" y="188640"/>
            <a:ext cx="2239844" cy="3249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91982" y="116632"/>
            <a:ext cx="4248472" cy="236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617" y="3861048"/>
            <a:ext cx="2319114" cy="2891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51553" y="4172987"/>
            <a:ext cx="2336471" cy="2579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05876" y="3692526"/>
            <a:ext cx="3938124" cy="26384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9" name="Picture 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38103" y="599692"/>
            <a:ext cx="2061889" cy="3092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07643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251780"/>
            <a:ext cx="2880320" cy="2033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0"/>
            <a:ext cx="3120008" cy="2452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931189"/>
            <a:ext cx="2867050" cy="1737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23720" y="4077072"/>
            <a:ext cx="2520280" cy="2570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3" name="Picture 7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2348880"/>
            <a:ext cx="4006924" cy="26445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4622081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187</TotalTime>
  <Words>4</Words>
  <Application>Microsoft Office PowerPoint</Application>
  <PresentationFormat>Экран (4:3)</PresentationFormat>
  <Paragraphs>2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Предметный словарь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23</cp:revision>
  <dcterms:created xsi:type="dcterms:W3CDTF">2017-04-03T12:04:00Z</dcterms:created>
  <dcterms:modified xsi:type="dcterms:W3CDTF">2017-05-24T08:32:00Z</dcterms:modified>
</cp:coreProperties>
</file>