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r>
              <a:rPr lang="ru-RU" dirty="0" smtClean="0"/>
              <a:t>Театры Санкт-Петербурга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143946" cy="47649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Александрийский театр драмы </a:t>
            </a:r>
            <a:endParaRPr lang="ru-RU" dirty="0"/>
          </a:p>
        </p:txBody>
      </p:sp>
      <p:pic>
        <p:nvPicPr>
          <p:cNvPr id="9218" name="Picture 2" descr="C:\Users\User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Островского </a:t>
            </a:r>
            <a:endParaRPr lang="ru-RU" dirty="0"/>
          </a:p>
        </p:txBody>
      </p:sp>
      <p:pic>
        <p:nvPicPr>
          <p:cNvPr id="10242" name="Picture 2" descr="C:\Users\User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462916"/>
            <a:ext cx="6994872" cy="4663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Большой Театр Кукол </a:t>
            </a:r>
            <a:endParaRPr lang="ru-RU" dirty="0"/>
          </a:p>
        </p:txBody>
      </p:sp>
      <p:pic>
        <p:nvPicPr>
          <p:cNvPr id="1026" name="Picture 2" descr="C:\Users\User\Desktop\1000-8a7f1619d5cebac3a57cf1afca1da86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9224" y="1600200"/>
            <a:ext cx="6785552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 Некрасова </a:t>
            </a:r>
            <a:endParaRPr lang="ru-RU" dirty="0"/>
          </a:p>
        </p:txBody>
      </p:sp>
      <p:pic>
        <p:nvPicPr>
          <p:cNvPr id="2050" name="Picture 2" descr="C:\Users\User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10903"/>
            <a:ext cx="7128792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Петербургский цирк </a:t>
            </a:r>
            <a:endParaRPr lang="ru-RU" dirty="0"/>
          </a:p>
        </p:txBody>
      </p:sp>
      <p:pic>
        <p:nvPicPr>
          <p:cNvPr id="3074" name="Picture 2" descr="C:\Users\User\Desktop\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066" y="1600200"/>
            <a:ext cx="690986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Цирк на </a:t>
            </a:r>
            <a:r>
              <a:rPr lang="ru-RU" dirty="0" smtClean="0"/>
              <a:t>Ф</a:t>
            </a:r>
            <a:r>
              <a:rPr lang="ru-RU" dirty="0" smtClean="0"/>
              <a:t>онтанке </a:t>
            </a:r>
            <a:endParaRPr lang="ru-RU" dirty="0"/>
          </a:p>
        </p:txBody>
      </p:sp>
      <p:pic>
        <p:nvPicPr>
          <p:cNvPr id="4098" name="Picture 2" descr="C:\Users\User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23118"/>
            <a:ext cx="6840759" cy="47030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</a:t>
            </a:r>
            <a:r>
              <a:rPr lang="ru-RU" dirty="0" smtClean="0"/>
              <a:t>Ю</a:t>
            </a:r>
            <a:r>
              <a:rPr lang="ru-RU" dirty="0" smtClean="0"/>
              <a:t>ного </a:t>
            </a:r>
            <a:r>
              <a:rPr lang="ru-RU" dirty="0" smtClean="0"/>
              <a:t>З</a:t>
            </a:r>
            <a:r>
              <a:rPr lang="ru-RU" dirty="0" smtClean="0"/>
              <a:t>рителя </a:t>
            </a:r>
            <a:endParaRPr lang="ru-RU" dirty="0"/>
          </a:p>
        </p:txBody>
      </p:sp>
      <p:pic>
        <p:nvPicPr>
          <p:cNvPr id="5122" name="Picture 2" descr="C:\Users\User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9224" y="1600200"/>
            <a:ext cx="6785552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Пионерская площадь </a:t>
            </a:r>
            <a:endParaRPr lang="ru-RU" dirty="0"/>
          </a:p>
        </p:txBody>
      </p:sp>
      <p:pic>
        <p:nvPicPr>
          <p:cNvPr id="6146" name="Picture 2" descr="C:\Users\User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33184"/>
            <a:ext cx="7344816" cy="4432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Марийнский</a:t>
            </a:r>
            <a:r>
              <a:rPr lang="ru-RU" dirty="0" smtClean="0"/>
              <a:t> театр оперы и балета </a:t>
            </a:r>
            <a:endParaRPr lang="ru-RU" dirty="0"/>
          </a:p>
        </p:txBody>
      </p:sp>
      <p:pic>
        <p:nvPicPr>
          <p:cNvPr id="7170" name="Picture 2" descr="C:\Users\Us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Театральная площадь </a:t>
            </a:r>
            <a:endParaRPr lang="ru-RU" dirty="0"/>
          </a:p>
        </p:txBody>
      </p:sp>
      <p:pic>
        <p:nvPicPr>
          <p:cNvPr id="8194" name="Picture 2" descr="C:\Users\User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1500688"/>
            <a:ext cx="7331110" cy="4625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00B050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DE6C36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Театры Санкт-Петербурга </vt:lpstr>
      <vt:lpstr>Большой Театр Кукол </vt:lpstr>
      <vt:lpstr>Улица Некрасова </vt:lpstr>
      <vt:lpstr>Петербургский цирк </vt:lpstr>
      <vt:lpstr>Цирк на Фонтанке </vt:lpstr>
      <vt:lpstr>Театр Юного Зрителя </vt:lpstr>
      <vt:lpstr>Пионерская площадь </vt:lpstr>
      <vt:lpstr>Марийнский театр оперы и балета </vt:lpstr>
      <vt:lpstr>Театральная площадь </vt:lpstr>
      <vt:lpstr>Александрийский театр драмы </vt:lpstr>
      <vt:lpstr>Площадь Островского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Театры Санкт-Петербурга </dc:title>
  <dc:creator>User</dc:creator>
  <cp:lastModifiedBy>User</cp:lastModifiedBy>
  <cp:revision>2</cp:revision>
  <dcterms:created xsi:type="dcterms:W3CDTF">2017-05-17T07:24:28Z</dcterms:created>
  <dcterms:modified xsi:type="dcterms:W3CDTF">2017-05-17T07:49:41Z</dcterms:modified>
</cp:coreProperties>
</file>