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B0FB578-3175-446C-9FE1-E206DB902A9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DA3A4F9-2444-4689-9CEE-C9679F1FD40F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3"/>
            <a:ext cx="9001156" cy="1143007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ВИДЫ  ЛОКОМОТИВОВ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электрово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ЭЛЕКТРОВОЗ САПСАН</a:t>
            </a:r>
            <a:endParaRPr lang="ru-RU" sz="6000" dirty="0"/>
          </a:p>
        </p:txBody>
      </p:sp>
      <p:pic>
        <p:nvPicPr>
          <p:cNvPr id="9218" name="Picture 2" descr="C:\Documents and Settings\Admin\Мои документы\сапсан_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715436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Arial Narrow" pitchFamily="34" charset="0"/>
              </a:rPr>
              <a:t>Локомотивом называется</a:t>
            </a:r>
            <a:endParaRPr lang="ru-RU" sz="5400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1714512"/>
          </a:xfrm>
        </p:spPr>
        <p:txBody>
          <a:bodyPr/>
          <a:lstStyle/>
          <a:p>
            <a:r>
              <a:rPr lang="ru-RU" dirty="0" smtClean="0"/>
              <a:t>Самодвижущая по рельсовому пути силовая установка, предназначенная для передвижения вагонов</a:t>
            </a:r>
            <a:endParaRPr lang="ru-RU" dirty="0"/>
          </a:p>
        </p:txBody>
      </p:sp>
      <p:pic>
        <p:nvPicPr>
          <p:cNvPr id="2050" name="Picture 2" descr="C:\Documents and Settings\Admin\Мои документы\теплово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871543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виды локомотивов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Мои документы\типы питания локомотивов_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Arial Narrow" pitchFamily="34" charset="0"/>
              </a:rPr>
              <a:t>ПО РОДУ СЛУЖБЫ ЭЛЕКТРОВОЗЫ БЫВАЮТ</a:t>
            </a:r>
            <a:endParaRPr lang="ru-RU" sz="3600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- пассажирские</a:t>
            </a:r>
          </a:p>
          <a:p>
            <a:r>
              <a:rPr lang="ru-RU" sz="5400" dirty="0" smtClean="0"/>
              <a:t>-грузовые</a:t>
            </a:r>
          </a:p>
          <a:p>
            <a:r>
              <a:rPr lang="ru-RU" sz="5400" dirty="0" smtClean="0"/>
              <a:t>-маневровые</a:t>
            </a:r>
          </a:p>
          <a:p>
            <a:r>
              <a:rPr lang="ru-RU" sz="5400" dirty="0" smtClean="0"/>
              <a:t>-промышленные</a:t>
            </a:r>
          </a:p>
          <a:p>
            <a:r>
              <a:rPr lang="ru-RU" sz="5400" dirty="0" smtClean="0"/>
              <a:t>Электровоз Сапсан</a:t>
            </a:r>
            <a:endParaRPr lang="ru-RU" sz="5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ПАССАЖИРСКИЕ</a:t>
            </a:r>
            <a:endParaRPr lang="ru-RU" sz="7200" dirty="0"/>
          </a:p>
        </p:txBody>
      </p:sp>
      <p:pic>
        <p:nvPicPr>
          <p:cNvPr id="5122" name="Picture 2" descr="C:\Documents and Settings\Admin\Мои документы\пассажирские электровозы_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8858312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/>
              <a:t>ГРУЗОВЫЕ</a:t>
            </a:r>
            <a:endParaRPr lang="ru-RU" sz="8000" dirty="0"/>
          </a:p>
        </p:txBody>
      </p:sp>
      <p:pic>
        <p:nvPicPr>
          <p:cNvPr id="6146" name="Picture 2" descr="C:\Documents and Settings\Admin\Мои документы\грузовые электровозы_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786874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МАНЕВРОВЫЕ</a:t>
            </a:r>
            <a:endParaRPr lang="ru-RU" sz="7200" dirty="0"/>
          </a:p>
        </p:txBody>
      </p:sp>
      <p:pic>
        <p:nvPicPr>
          <p:cNvPr id="7170" name="Picture 2" descr="C:\Documents and Settings\Admin\Мои документы\маневровые_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715436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ПРОМЫШЛЕННЫЕ</a:t>
            </a:r>
            <a:endParaRPr lang="ru-RU" sz="7200" dirty="0"/>
          </a:p>
        </p:txBody>
      </p:sp>
      <p:pic>
        <p:nvPicPr>
          <p:cNvPr id="8194" name="Picture 2" descr="C:\Documents and Settings\Admin\Мои документы\промышленный_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715436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42</TotalTime>
  <Words>36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ВИДЫ  ЛОКОМОТИВОВ</vt:lpstr>
      <vt:lpstr>Локомотивом называется</vt:lpstr>
      <vt:lpstr>Слайд 3</vt:lpstr>
      <vt:lpstr>Слайд 4</vt:lpstr>
      <vt:lpstr>ПО РОДУ СЛУЖБЫ ЭЛЕКТРОВОЗЫ БЫВАЮТ</vt:lpstr>
      <vt:lpstr>ПАССАЖИРСКИЕ</vt:lpstr>
      <vt:lpstr>ГРУЗОВЫЕ</vt:lpstr>
      <vt:lpstr>МАНЕВРОВЫЕ</vt:lpstr>
      <vt:lpstr>ПРОМЫШЛЕННЫЕ</vt:lpstr>
      <vt:lpstr>ЭЛЕКТРОВОЗ САПСАН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 ЛОКОМОТИВОВ</dc:title>
  <dc:creator>Admin</dc:creator>
  <cp:lastModifiedBy>Admin</cp:lastModifiedBy>
  <cp:revision>5</cp:revision>
  <dcterms:created xsi:type="dcterms:W3CDTF">2017-05-24T15:17:42Z</dcterms:created>
  <dcterms:modified xsi:type="dcterms:W3CDTF">2017-05-24T16:00:29Z</dcterms:modified>
</cp:coreProperties>
</file>