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73" d="100"/>
          <a:sy n="73" d="100"/>
        </p:scale>
        <p:origin x="-106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CACBAE0-8145-47DB-B5C4-82CB0564A6DE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5F8C9A-B8E0-466E-AD8A-9AE94D7F2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642918"/>
            <a:ext cx="9145016" cy="1470025"/>
          </a:xfrm>
        </p:spPr>
        <p:txBody>
          <a:bodyPr>
            <a:noAutofit/>
            <a:scene3d>
              <a:camera prst="isometricOffAxis1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hardEdge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cap="none" spc="50" dirty="0" smtClean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Возьми в друзья здоровье</a:t>
            </a:r>
            <a:endParaRPr lang="ru-RU" sz="4800" cap="none" spc="50" dirty="0">
              <a:ln w="11430">
                <a:solidFill>
                  <a:srgbClr val="7030A0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347703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Учитель: </a:t>
            </a:r>
            <a:r>
              <a:rPr lang="ru-RU" i="1" dirty="0" smtClean="0"/>
              <a:t>Мережка С.В.</a:t>
            </a:r>
          </a:p>
          <a:p>
            <a:r>
              <a:rPr lang="ru-RU" dirty="0" smtClean="0"/>
              <a:t>Воспитатель ГПД: </a:t>
            </a:r>
            <a:r>
              <a:rPr lang="ru-RU" i="1" dirty="0" smtClean="0"/>
              <a:t>Татарина С.С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ГБОУ школа №676</a:t>
            </a:r>
            <a:endParaRPr lang="ru-RU" i="1" dirty="0"/>
          </a:p>
        </p:txBody>
      </p:sp>
      <p:pic>
        <p:nvPicPr>
          <p:cNvPr id="6146" name="Picture 2" descr="C:\Users\Семья\Desktop\729f08e5afb9b437a422781cafa205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3071273"/>
            <a:ext cx="2571975" cy="33997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47864" y="2276872"/>
            <a:ext cx="2693366" cy="830997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4600" spc="50" dirty="0" smtClean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Гигиена</a:t>
            </a:r>
            <a:endParaRPr lang="ru-RU"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емья\Desktop\QQ0nsCC-O8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1073591"/>
            <a:ext cx="2354622" cy="54075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7822" y="1340767"/>
            <a:ext cx="510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err="1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Гигиея</a:t>
            </a:r>
            <a:r>
              <a:rPr lang="ru-RU" sz="2000" b="1" i="1" u="sng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богиня здоровья, дочь и помощница Асклепия.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Изображалась древними греками с чашей в руке, в которую змея источает яд.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Отсюда происходит слово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«гигиена»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символ врачевания – змея с чашей.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Семья\Desktop\16.11.10.medicin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6594" y="4941168"/>
            <a:ext cx="1347511" cy="1512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13" y="-2086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7878" y="3428999"/>
            <a:ext cx="43903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Берегись немытых рук!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Кран с водой наш лучший друг!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Грязь приносит Вам болезни.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Мыло всех лекарств полезней.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Семья\Desktop\c191975-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1166664"/>
            <a:ext cx="1143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F:\Гигиена\IMG_0558.JPG"/>
          <p:cNvPicPr>
            <a:picLocks noChangeAspect="1" noChangeArrowheads="1"/>
          </p:cNvPicPr>
          <p:nvPr/>
        </p:nvPicPr>
        <p:blipFill rotWithShape="1">
          <a:blip r:embed="rId4" cstate="print"/>
          <a:srcRect l="8178" t="1" b="11962"/>
          <a:stretch/>
        </p:blipFill>
        <p:spPr bwMode="auto">
          <a:xfrm>
            <a:off x="5028247" y="1484784"/>
            <a:ext cx="3050206" cy="3995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1538" y="857232"/>
            <a:ext cx="662053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Эти предметы должны быть твои-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Никому не давай и других не бери: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Расчёска, полотенце, столовые приборы,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Зубная щётка и головные уборы.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Гигиена\IMG_0552.JPG"/>
          <p:cNvPicPr>
            <a:picLocks noChangeAspect="1" noChangeArrowheads="1"/>
          </p:cNvPicPr>
          <p:nvPr/>
        </p:nvPicPr>
        <p:blipFill rotWithShape="1">
          <a:blip r:embed="rId3" cstate="print"/>
          <a:srcRect l="15060" r="20814"/>
          <a:stretch/>
        </p:blipFill>
        <p:spPr bwMode="auto">
          <a:xfrm>
            <a:off x="4788024" y="2813109"/>
            <a:ext cx="2886075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C:\Users\Семья\Desktop\Зубная-щет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804714" y="4057189"/>
            <a:ext cx="28575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86857" y="980728"/>
            <a:ext cx="528010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Чистить зубы мне не лень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Щёткой, пастой дважды в день.</a:t>
            </a:r>
          </a:p>
          <a:p>
            <a:endParaRPr lang="ru-RU" dirty="0"/>
          </a:p>
        </p:txBody>
      </p:sp>
      <p:pic>
        <p:nvPicPr>
          <p:cNvPr id="4099" name="Picture 3" descr="C:\Users\Семья\Desktop\11-08-2015-04-48-32-3643-fo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199" y="4481714"/>
            <a:ext cx="2246127" cy="1942900"/>
          </a:xfrm>
          <a:prstGeom prst="rect">
            <a:avLst/>
          </a:prstGeom>
          <a:noFill/>
        </p:spPr>
      </p:pic>
      <p:pic>
        <p:nvPicPr>
          <p:cNvPr id="1029" name="Picture 5" descr="C:\Users\Семья\Desktop\DSC00400.JPG"/>
          <p:cNvPicPr>
            <a:picLocks noChangeAspect="1" noChangeArrowheads="1"/>
          </p:cNvPicPr>
          <p:nvPr/>
        </p:nvPicPr>
        <p:blipFill rotWithShape="1">
          <a:blip r:embed="rId4" cstate="print"/>
          <a:srcRect r="7798"/>
          <a:stretch/>
        </p:blipFill>
        <p:spPr bwMode="auto">
          <a:xfrm>
            <a:off x="1403648" y="2403272"/>
            <a:ext cx="2766418" cy="40005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19" y="-993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1124744"/>
            <a:ext cx="51809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Дело здоровья требует помощи-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Мойте все фрукты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Мойте все овощи.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Гигиена\IMG_0562.JPG"/>
          <p:cNvPicPr>
            <a:picLocks noChangeAspect="1" noChangeArrowheads="1"/>
          </p:cNvPicPr>
          <p:nvPr/>
        </p:nvPicPr>
        <p:blipFill rotWithShape="1">
          <a:blip r:embed="rId3" cstate="print"/>
          <a:srcRect b="10780"/>
          <a:stretch/>
        </p:blipFill>
        <p:spPr bwMode="auto">
          <a:xfrm>
            <a:off x="899592" y="3068960"/>
            <a:ext cx="2853530" cy="33780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F:\Гигиена\IMG_0560.JPG"/>
          <p:cNvPicPr>
            <a:picLocks noChangeAspect="1" noChangeArrowheads="1"/>
          </p:cNvPicPr>
          <p:nvPr/>
        </p:nvPicPr>
        <p:blipFill rotWithShape="1">
          <a:blip r:embed="rId4" cstate="print"/>
          <a:srcRect l="22755" t="22751" r="5115" b="10900"/>
          <a:stretch/>
        </p:blipFill>
        <p:spPr bwMode="auto">
          <a:xfrm>
            <a:off x="5796136" y="1037670"/>
            <a:ext cx="2267242" cy="25120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--\Desktop\post-28-11446719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09120"/>
            <a:ext cx="2267242" cy="180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000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емья\Desktop\DSC00402.JPG"/>
          <p:cNvPicPr>
            <a:picLocks noChangeAspect="1" noChangeArrowheads="1"/>
          </p:cNvPicPr>
          <p:nvPr/>
        </p:nvPicPr>
        <p:blipFill rotWithShape="1">
          <a:blip r:embed="rId3" cstate="print"/>
          <a:srcRect l="21773" r="28495"/>
          <a:stretch/>
        </p:blipFill>
        <p:spPr bwMode="auto">
          <a:xfrm>
            <a:off x="5715008" y="500042"/>
            <a:ext cx="1857388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14348" y="2071678"/>
            <a:ext cx="488980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Мягкой тряпочкой листочки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Протирает Настя,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Потому что пыль с цветочков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Нам дышать мешает.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емья\Desktop\flower-pot-clip-art-10079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4357694"/>
            <a:ext cx="1500198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--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95560" y="578017"/>
            <a:ext cx="405598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Взрослый и ребёнок, знай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 сейчас и впредь: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Гигиену соблюдай,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Чтоб  не заболеть.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Семья\Desktop\DSC004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1161">
            <a:off x="5422939" y="1026430"/>
            <a:ext cx="2129942" cy="1597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Семья\Desktop\DSC004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66323">
            <a:off x="750391" y="2604934"/>
            <a:ext cx="1715105" cy="1286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C:\Users\Семья\Desktop\DSC004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131361">
            <a:off x="6331301" y="3917470"/>
            <a:ext cx="2217278" cy="1479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 descr="C:\Users\Семья\Desktop\DSC004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414852">
            <a:off x="2605503" y="3582987"/>
            <a:ext cx="3247189" cy="2435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мья\Desktop\5591656daf2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49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252</TotalTime>
  <Words>160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Возьми в друзья здоровье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Возьми в друзья здоровье</dc:title>
  <dc:creator>Семья</dc:creator>
  <cp:lastModifiedBy>Семья</cp:lastModifiedBy>
  <cp:revision>30</cp:revision>
  <dcterms:created xsi:type="dcterms:W3CDTF">2015-11-29T20:42:30Z</dcterms:created>
  <dcterms:modified xsi:type="dcterms:W3CDTF">2015-12-01T20:45:58Z</dcterms:modified>
</cp:coreProperties>
</file>