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082D-81E2-4F79-9286-3DC607292A43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05AF7-BA66-436D-8C02-0E1925D3F04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082D-81E2-4F79-9286-3DC607292A43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05AF7-BA66-436D-8C02-0E1925D3F0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082D-81E2-4F79-9286-3DC607292A43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05AF7-BA66-436D-8C02-0E1925D3F0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082D-81E2-4F79-9286-3DC607292A43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05AF7-BA66-436D-8C02-0E1925D3F0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082D-81E2-4F79-9286-3DC607292A43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05AF7-BA66-436D-8C02-0E1925D3F04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082D-81E2-4F79-9286-3DC607292A43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05AF7-BA66-436D-8C02-0E1925D3F0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082D-81E2-4F79-9286-3DC607292A43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05AF7-BA66-436D-8C02-0E1925D3F0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082D-81E2-4F79-9286-3DC607292A43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05AF7-BA66-436D-8C02-0E1925D3F0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082D-81E2-4F79-9286-3DC607292A43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05AF7-BA66-436D-8C02-0E1925D3F0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082D-81E2-4F79-9286-3DC607292A43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05AF7-BA66-436D-8C02-0E1925D3F0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082D-81E2-4F79-9286-3DC607292A43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3405AF7-BA66-436D-8C02-0E1925D3F04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3FE082D-81E2-4F79-9286-3DC607292A43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3405AF7-BA66-436D-8C02-0E1925D3F047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3209528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8000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жесты человека и их значение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869160"/>
            <a:ext cx="8640960" cy="1728192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Работу </a:t>
            </a: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 ученик 7 </a:t>
            </a:r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</a:t>
            </a: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класса </a:t>
            </a:r>
          </a:p>
          <a:p>
            <a:pPr algn="ctr"/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Солдатенко Владлен</a:t>
            </a: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23789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Полезные рекомендации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Люди, которые хотят подчеркнуть свои непоколебимые позиции, могут совершать руками твердые жесты, чтобы акцентировать внимание на переходе от одной темы к другой. Наглядно демонстрируют такие жесты людей фото</a:t>
            </a:r>
            <a:r>
              <a:rPr lang="ru-RU" dirty="0" smtClean="0"/>
              <a:t>.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Если обстановка сильно накалена, стоит использовать движения руками, чтобы немного разрядить ее. Серьезные фразы можно иллюстрировать веселыми жестами. Это немного взбодрит аудиторию и зарядит атмосферу позитивом.</a:t>
            </a:r>
          </a:p>
          <a:p>
            <a:r>
              <a:rPr lang="ru-RU" dirty="0"/>
              <a:t>Не стоит становиться клоуном и совершать нелепые движения. Жесты и мимика человека должны привлекать внимание к основной беседе, а не отвлекать от нее. К тому же они должны быть понятны всем присутствующим.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94170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9144000" cy="5805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17995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3600" dirty="0" smtClean="0"/>
          </a:p>
          <a:p>
            <a:pPr marL="0" indent="0" algn="ctr">
              <a:buNone/>
            </a:pPr>
            <a:r>
              <a:rPr lang="ru-RU" sz="4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endParaRPr lang="en-US" sz="4400" b="1" i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74919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 жестов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Когда повышается эмоциональный фон человека, он перестает следить за своим телом. Но при попытке разгадать мысли окружающих необходимо учитывать и ситуативные факторы, чтобы суждение было верным. Например, если человек скрещивает руки на груди в сильные морозы, это может означать только то, что ему холодно, а не скрытость и замкнутость.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1227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Жестикуляция человека делится на виды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5816" y="2996952"/>
            <a:ext cx="4608512" cy="3327648"/>
          </a:xfrm>
        </p:spPr>
        <p:txBody>
          <a:bodyPr>
            <a:normAutofit/>
          </a:bodyPr>
          <a:lstStyle/>
          <a:p>
            <a:r>
              <a:rPr lang="ru-RU" sz="3600" dirty="0"/>
              <a:t>- общепринятая;</a:t>
            </a:r>
          </a:p>
          <a:p>
            <a:r>
              <a:rPr lang="ru-RU" sz="3600" dirty="0"/>
              <a:t>- эмоциональная;</a:t>
            </a:r>
          </a:p>
          <a:p>
            <a:r>
              <a:rPr lang="ru-RU" sz="3600" dirty="0"/>
              <a:t>- ритуальная;</a:t>
            </a:r>
          </a:p>
          <a:p>
            <a:r>
              <a:rPr lang="ru-RU" sz="3600" dirty="0"/>
              <a:t>- индивидуальная.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643428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Движения руками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Изучая жесты человека и их значения, особое внимание стоит уделить рукам. Именно их движения составляют большую часть общения. Многие из них стали настолько привычными и обыденными, что их перестали замечать. Но даже простые жесты при более детальном рассмотрении могут оказаться занимательными.</a:t>
            </a:r>
          </a:p>
        </p:txBody>
      </p:sp>
    </p:spTree>
    <p:extLst>
      <p:ext uri="{BB962C8B-B14F-4D97-AF65-F5344CB8AC3E}">
        <p14:creationId xmlns:p14="http://schemas.microsoft.com/office/powerpoint/2010/main" val="250768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Рукопожатие</a:t>
            </a:r>
            <a:br>
              <a:rPr lang="ru-RU" sz="5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Когда один человек здоровается с другим, манера подавать руку может о многом сказать. Властные люди подают ее ладонью вниз. Когда присутствует уважение, рука подается ребром вниз. Если человек отличается уступчивостью и умеет находить компромиссы, он протягивает ее ладонью вверх. Морально слабые люди пожимают руку неуверенно и очень слабо, а агрессивные, напротив, – очень сильно, в это время их рука полностью выпрямлена и напряжена.</a:t>
            </a:r>
          </a:p>
        </p:txBody>
      </p:sp>
    </p:spTree>
    <p:extLst>
      <p:ext uri="{BB962C8B-B14F-4D97-AF65-F5344CB8AC3E}">
        <p14:creationId xmlns:p14="http://schemas.microsoft.com/office/powerpoint/2010/main" val="3819601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874"/>
            <a:ext cx="8316416" cy="6832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6407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Прикосновения к лицу</a:t>
            </a:r>
            <a:b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268760"/>
            <a:ext cx="8856984" cy="5400600"/>
          </a:xfrm>
        </p:spPr>
        <p:txBody>
          <a:bodyPr>
            <a:normAutofit/>
          </a:bodyPr>
          <a:lstStyle/>
          <a:p>
            <a:r>
              <a:rPr lang="ru-RU" dirty="0"/>
              <a:t>Если во время беседы собеседник постоянно трогает лицо, уши или шею – это должно насторожить. Скорее всего, он врет. Движения рук около рта могут говорить о том, что человеку не хватает поддержки и одобрения. Но стоит учитывать и наружные факторы: возможно, собеседник чешет глаза и трогает нос из-за простуды или аллергии.</a:t>
            </a:r>
          </a:p>
          <a:p>
            <a:r>
              <a:rPr lang="ru-RU" dirty="0"/>
              <a:t>Люди, которые чем-то увлечены, часто подпирают щеку. Если человек чешет подбородок, значит он находится в процессе принятия какого-то важного решения.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4600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16" y="1268760"/>
            <a:ext cx="4524375" cy="383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66" t="36094" r="7172" b="20404"/>
          <a:stretch/>
        </p:blipFill>
        <p:spPr bwMode="auto">
          <a:xfrm>
            <a:off x="4644007" y="1268759"/>
            <a:ext cx="4254517" cy="383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69981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Наклоны головы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Склоненная набок голова - признак того, что собеседнику интересна беседа, он готов слушать и заинтересован в ее продолжении. Такие жесты человека и их значения однозначны и говорят о том, что он полностью сконцентрирован на восприятии информации.</a:t>
            </a:r>
          </a:p>
        </p:txBody>
      </p:sp>
    </p:spTree>
    <p:extLst>
      <p:ext uri="{BB962C8B-B14F-4D97-AF65-F5344CB8AC3E}">
        <p14:creationId xmlns:p14="http://schemas.microsoft.com/office/powerpoint/2010/main" val="10647214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59</TotalTime>
  <Words>453</Words>
  <Application>Microsoft Office PowerPoint</Application>
  <PresentationFormat>Экран (4:3)</PresentationFormat>
  <Paragraphs>26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Calibri</vt:lpstr>
      <vt:lpstr>Constantia</vt:lpstr>
      <vt:lpstr>Wingdings 2</vt:lpstr>
      <vt:lpstr>Поток</vt:lpstr>
      <vt:lpstr>жесты человека и их значение</vt:lpstr>
      <vt:lpstr>Классификация жестов </vt:lpstr>
      <vt:lpstr>Жестикуляция человека делится на виды:</vt:lpstr>
      <vt:lpstr>Движения руками</vt:lpstr>
      <vt:lpstr>Рукопожатие </vt:lpstr>
      <vt:lpstr>Презентация PowerPoint</vt:lpstr>
      <vt:lpstr>Прикосновения к лицу </vt:lpstr>
      <vt:lpstr>Презентация PowerPoint</vt:lpstr>
      <vt:lpstr>Наклоны головы </vt:lpstr>
      <vt:lpstr>Полезные рекомендации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</dc:creator>
  <cp:lastModifiedBy>Пиканова Юлия Владимировна</cp:lastModifiedBy>
  <cp:revision>7</cp:revision>
  <dcterms:created xsi:type="dcterms:W3CDTF">2017-04-26T16:24:18Z</dcterms:created>
  <dcterms:modified xsi:type="dcterms:W3CDTF">2017-05-24T06:52:00Z</dcterms:modified>
</cp:coreProperties>
</file>