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182879" y="182879"/>
            <a:ext cx="8778240" cy="6492240"/>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6000" b="1" cap="all" baseline="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282148" y="3869635"/>
            <a:ext cx="6575895"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3639AADA-95E1-4A59-8E28-0FD96693E103}" type="datetimeFigureOut">
              <a:rPr lang="ru-RU" smtClean="0"/>
              <a:t>24.05.2017</a:t>
            </a:fld>
            <a:endParaRPr lang="ru-RU"/>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ru-RU"/>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E6A6C6F-CF5C-4295-87E6-A40416D5313A}" type="slidenum">
              <a:rPr lang="ru-RU" smtClean="0"/>
              <a:t>‹#›</a:t>
            </a:fld>
            <a:endParaRPr lang="ru-RU"/>
          </a:p>
        </p:txBody>
      </p:sp>
      <p:cxnSp>
        <p:nvCxnSpPr>
          <p:cNvPr id="8" name="Straight Connector 7"/>
          <p:cNvCxnSpPr/>
          <p:nvPr/>
        </p:nvCxnSpPr>
        <p:spPr>
          <a:xfrm>
            <a:off x="1483995" y="3733800"/>
            <a:ext cx="61722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2048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639AADA-95E1-4A59-8E28-0FD96693E103}" type="datetimeFigureOut">
              <a:rPr lang="ru-RU" smtClean="0"/>
              <a:t>24.05.2017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E6A6C6F-CF5C-4295-87E6-A40416D5313A}" type="slidenum">
              <a:rPr lang="ru-RU" smtClean="0"/>
              <a:t>‹#›</a:t>
            </a:fld>
            <a:endParaRPr lang="ru-RU"/>
          </a:p>
        </p:txBody>
      </p:sp>
    </p:spTree>
    <p:extLst>
      <p:ext uri="{BB962C8B-B14F-4D97-AF65-F5344CB8AC3E}">
        <p14:creationId xmlns:p14="http://schemas.microsoft.com/office/powerpoint/2010/main" val="3988048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743075" cy="54102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57250" y="762000"/>
            <a:ext cx="5572125"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639AADA-95E1-4A59-8E28-0FD96693E103}" type="datetimeFigureOut">
              <a:rPr lang="ru-RU" smtClean="0"/>
              <a:t>24.05.2017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E6A6C6F-CF5C-4295-87E6-A40416D5313A}" type="slidenum">
              <a:rPr lang="ru-RU" smtClean="0"/>
              <a:t>‹#›</a:t>
            </a:fld>
            <a:endParaRPr lang="ru-RU"/>
          </a:p>
        </p:txBody>
      </p:sp>
    </p:spTree>
    <p:extLst>
      <p:ext uri="{BB962C8B-B14F-4D97-AF65-F5344CB8AC3E}">
        <p14:creationId xmlns:p14="http://schemas.microsoft.com/office/powerpoint/2010/main" val="1734643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639AADA-95E1-4A59-8E28-0FD96693E103}" type="datetimeFigureOut">
              <a:rPr lang="ru-RU" smtClean="0"/>
              <a:t>24.05.2017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E6A6C6F-CF5C-4295-87E6-A40416D5313A}" type="slidenum">
              <a:rPr lang="ru-RU" smtClean="0"/>
              <a:t>‹#›</a:t>
            </a:fld>
            <a:endParaRPr lang="ru-RU"/>
          </a:p>
        </p:txBody>
      </p:sp>
    </p:spTree>
    <p:extLst>
      <p:ext uri="{BB962C8B-B14F-4D97-AF65-F5344CB8AC3E}">
        <p14:creationId xmlns:p14="http://schemas.microsoft.com/office/powerpoint/2010/main" val="3879591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algn="ctr">
              <a:lnSpc>
                <a:spcPct val="85000"/>
              </a:lnSpc>
              <a:defRPr sz="6000" b="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82446" y="4154520"/>
            <a:ext cx="6576822" cy="1363806"/>
          </a:xfrm>
        </p:spPr>
        <p:txBody>
          <a:bodyPr anchor="t">
            <a:normAutofit/>
          </a:bodyPr>
          <a:lstStyle>
            <a:lvl1pPr marL="0" indent="0" algn="ctr">
              <a:buNone/>
              <a:defRPr sz="180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639AADA-95E1-4A59-8E28-0FD96693E103}" type="datetimeFigureOut">
              <a:rPr lang="ru-RU" smtClean="0"/>
              <a:t>24.05.2017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E6A6C6F-CF5C-4295-87E6-A40416D5313A}" type="slidenum">
              <a:rPr lang="ru-RU" smtClean="0"/>
              <a:t>‹#›</a:t>
            </a:fld>
            <a:endParaRPr lang="ru-RU"/>
          </a:p>
        </p:txBody>
      </p:sp>
      <p:cxnSp>
        <p:nvCxnSpPr>
          <p:cNvPr id="7" name="Straight Connector 6"/>
          <p:cNvCxnSpPr/>
          <p:nvPr/>
        </p:nvCxnSpPr>
        <p:spPr>
          <a:xfrm>
            <a:off x="1485900" y="4020408"/>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211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3639AADA-95E1-4A59-8E28-0FD96693E103}" type="datetimeFigureOut">
              <a:rPr lang="ru-RU" smtClean="0"/>
              <a:t>24.05.2017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E6A6C6F-CF5C-4295-87E6-A40416D5313A}" type="slidenum">
              <a:rPr lang="ru-RU" smtClean="0"/>
              <a:t>‹#›</a:t>
            </a:fld>
            <a:endParaRPr lang="ru-RU"/>
          </a:p>
        </p:txBody>
      </p:sp>
    </p:spTree>
    <p:extLst>
      <p:ext uri="{BB962C8B-B14F-4D97-AF65-F5344CB8AC3E}">
        <p14:creationId xmlns:p14="http://schemas.microsoft.com/office/powerpoint/2010/main" val="2869531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639AADA-95E1-4A59-8E28-0FD96693E103}" type="datetimeFigureOut">
              <a:rPr lang="ru-RU" smtClean="0"/>
              <a:t>24.05.2017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E6A6C6F-CF5C-4295-87E6-A40416D5313A}" type="slidenum">
              <a:rPr lang="ru-RU" smtClean="0"/>
              <a:t>‹#›</a:t>
            </a:fld>
            <a:endParaRPr lang="ru-RU"/>
          </a:p>
        </p:txBody>
      </p:sp>
    </p:spTree>
    <p:extLst>
      <p:ext uri="{BB962C8B-B14F-4D97-AF65-F5344CB8AC3E}">
        <p14:creationId xmlns:p14="http://schemas.microsoft.com/office/powerpoint/2010/main" val="3947512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639AADA-95E1-4A59-8E28-0FD96693E103}" type="datetimeFigureOut">
              <a:rPr lang="ru-RU" smtClean="0"/>
              <a:t>24.05.2017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E6A6C6F-CF5C-4295-87E6-A40416D5313A}" type="slidenum">
              <a:rPr lang="ru-RU" smtClean="0"/>
              <a:t>‹#›</a:t>
            </a:fld>
            <a:endParaRPr lang="ru-RU"/>
          </a:p>
        </p:txBody>
      </p:sp>
    </p:spTree>
    <p:extLst>
      <p:ext uri="{BB962C8B-B14F-4D97-AF65-F5344CB8AC3E}">
        <p14:creationId xmlns:p14="http://schemas.microsoft.com/office/powerpoint/2010/main" val="3941728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39AADA-95E1-4A59-8E28-0FD96693E103}" type="datetimeFigureOut">
              <a:rPr lang="ru-RU" smtClean="0"/>
              <a:t>24.05.2017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E6A6C6F-CF5C-4295-87E6-A40416D5313A}" type="slidenum">
              <a:rPr lang="ru-RU" smtClean="0"/>
              <a:t>‹#›</a:t>
            </a:fld>
            <a:endParaRPr lang="ru-RU"/>
          </a:p>
        </p:txBody>
      </p:sp>
    </p:spTree>
    <p:extLst>
      <p:ext uri="{BB962C8B-B14F-4D97-AF65-F5344CB8AC3E}">
        <p14:creationId xmlns:p14="http://schemas.microsoft.com/office/powerpoint/2010/main" val="3814853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ru-RU" smtClean="0"/>
              <a:t>Образец заголовка</a:t>
            </a:r>
            <a:endParaRPr lang="en-US" dirty="0"/>
          </a:p>
        </p:txBody>
      </p:sp>
      <p:sp>
        <p:nvSpPr>
          <p:cNvPr id="3" name="Content Placeholder 2"/>
          <p:cNvSpPr>
            <a:spLocks noGrp="1"/>
          </p:cNvSpPr>
          <p:nvPr>
            <p:ph idx="1"/>
          </p:nvPr>
        </p:nvSpPr>
        <p:spPr>
          <a:xfrm>
            <a:off x="4129314" y="1097280"/>
            <a:ext cx="4149638"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57250" y="2834640"/>
            <a:ext cx="283464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ru-RU" smtClean="0"/>
              <a:t>Образец текста</a:t>
            </a:r>
          </a:p>
        </p:txBody>
      </p:sp>
      <p:sp>
        <p:nvSpPr>
          <p:cNvPr id="5" name="Date Placeholder 4"/>
          <p:cNvSpPr>
            <a:spLocks noGrp="1"/>
          </p:cNvSpPr>
          <p:nvPr>
            <p:ph type="dt" sz="half" idx="10"/>
          </p:nvPr>
        </p:nvSpPr>
        <p:spPr/>
        <p:txBody>
          <a:bodyPr/>
          <a:lstStyle/>
          <a:p>
            <a:fld id="{3639AADA-95E1-4A59-8E28-0FD96693E103}" type="datetimeFigureOut">
              <a:rPr lang="ru-RU" smtClean="0"/>
              <a:t>24.05.2017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E6A6C6F-CF5C-4295-87E6-A40416D5313A}" type="slidenum">
              <a:rPr lang="ru-RU" smtClean="0"/>
              <a:t>‹#›</a:t>
            </a:fld>
            <a:endParaRPr lang="ru-RU"/>
          </a:p>
        </p:txBody>
      </p:sp>
    </p:spTree>
    <p:extLst>
      <p:ext uri="{BB962C8B-B14F-4D97-AF65-F5344CB8AC3E}">
        <p14:creationId xmlns:p14="http://schemas.microsoft.com/office/powerpoint/2010/main" val="793872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4019107" y="1069847"/>
            <a:ext cx="4257703"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ru-RU" smtClean="0"/>
              <a:t>Вставка рисунка</a:t>
            </a:r>
            <a:endParaRPr lang="en-US" dirty="0"/>
          </a:p>
        </p:txBody>
      </p:sp>
      <p:sp>
        <p:nvSpPr>
          <p:cNvPr id="4" name="Text Placeholder 3"/>
          <p:cNvSpPr>
            <a:spLocks noGrp="1"/>
          </p:cNvSpPr>
          <p:nvPr>
            <p:ph type="body" sz="half" idx="2"/>
          </p:nvPr>
        </p:nvSpPr>
        <p:spPr>
          <a:xfrm>
            <a:off x="857250" y="2834640"/>
            <a:ext cx="283464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ru-RU" smtClean="0"/>
              <a:t>Образец текста</a:t>
            </a:r>
          </a:p>
        </p:txBody>
      </p:sp>
      <p:sp>
        <p:nvSpPr>
          <p:cNvPr id="5" name="Date Placeholder 4"/>
          <p:cNvSpPr>
            <a:spLocks noGrp="1"/>
          </p:cNvSpPr>
          <p:nvPr>
            <p:ph type="dt" sz="half" idx="10"/>
          </p:nvPr>
        </p:nvSpPr>
        <p:spPr/>
        <p:txBody>
          <a:bodyPr/>
          <a:lstStyle/>
          <a:p>
            <a:fld id="{3639AADA-95E1-4A59-8E28-0FD96693E103}" type="datetimeFigureOut">
              <a:rPr lang="ru-RU" smtClean="0"/>
              <a:t>24.05.2017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E6A6C6F-CF5C-4295-87E6-A40416D5313A}" type="slidenum">
              <a:rPr lang="ru-RU" smtClean="0"/>
              <a:t>‹#›</a:t>
            </a:fld>
            <a:endParaRPr lang="ru-RU"/>
          </a:p>
        </p:txBody>
      </p:sp>
    </p:spTree>
    <p:extLst>
      <p:ext uri="{BB962C8B-B14F-4D97-AF65-F5344CB8AC3E}">
        <p14:creationId xmlns:p14="http://schemas.microsoft.com/office/powerpoint/2010/main" val="3224887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82880" y="182880"/>
            <a:ext cx="8778240" cy="649224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57251" y="2057400"/>
            <a:ext cx="7404653" cy="4038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57247" y="6223829"/>
            <a:ext cx="1746806" cy="365125"/>
          </a:xfrm>
          <a:prstGeom prst="rect">
            <a:avLst/>
          </a:prstGeom>
        </p:spPr>
        <p:txBody>
          <a:bodyPr vert="horz" lIns="91440" tIns="45720" rIns="91440" bIns="45720" rtlCol="0" anchor="ctr"/>
          <a:lstStyle>
            <a:lvl1pPr algn="l">
              <a:defRPr sz="1000">
                <a:solidFill>
                  <a:schemeClr val="accent1"/>
                </a:solidFill>
              </a:defRPr>
            </a:lvl1pPr>
          </a:lstStyle>
          <a:p>
            <a:fld id="{3639AADA-95E1-4A59-8E28-0FD96693E103}" type="datetimeFigureOut">
              <a:rPr lang="ru-RU" smtClean="0"/>
              <a:t>24.05.2017</a:t>
            </a:fld>
            <a:endParaRPr lang="ru-RU"/>
          </a:p>
        </p:txBody>
      </p:sp>
      <p:sp>
        <p:nvSpPr>
          <p:cNvPr id="5" name="Footer Placeholder 4"/>
          <p:cNvSpPr>
            <a:spLocks noGrp="1"/>
          </p:cNvSpPr>
          <p:nvPr>
            <p:ph type="ftr" sz="quarter" idx="3"/>
          </p:nvPr>
        </p:nvSpPr>
        <p:spPr>
          <a:xfrm>
            <a:off x="2961861" y="6223829"/>
            <a:ext cx="3538331" cy="365125"/>
          </a:xfrm>
          <a:prstGeom prst="rect">
            <a:avLst/>
          </a:prstGeom>
        </p:spPr>
        <p:txBody>
          <a:bodyPr vert="horz" lIns="91440" tIns="45720" rIns="91440" bIns="45720" rtlCol="0" anchor="ctr"/>
          <a:lstStyle>
            <a:lvl1pPr algn="ctr">
              <a:defRPr sz="1000">
                <a:solidFill>
                  <a:schemeClr val="accent1"/>
                </a:solidFill>
              </a:defRPr>
            </a:lvl1pPr>
          </a:lstStyle>
          <a:p>
            <a:endParaRPr lang="ru-RU"/>
          </a:p>
        </p:txBody>
      </p:sp>
      <p:sp>
        <p:nvSpPr>
          <p:cNvPr id="6" name="Slide Number Placeholder 5"/>
          <p:cNvSpPr>
            <a:spLocks noGrp="1"/>
          </p:cNvSpPr>
          <p:nvPr>
            <p:ph type="sldNum" sz="quarter" idx="4"/>
          </p:nvPr>
        </p:nvSpPr>
        <p:spPr>
          <a:xfrm>
            <a:off x="6997148" y="6223829"/>
            <a:ext cx="1279663" cy="365125"/>
          </a:xfrm>
          <a:prstGeom prst="rect">
            <a:avLst/>
          </a:prstGeom>
        </p:spPr>
        <p:txBody>
          <a:bodyPr vert="horz" lIns="91440" tIns="45720" rIns="91440" bIns="45720" rtlCol="0" anchor="ctr"/>
          <a:lstStyle>
            <a:lvl1pPr algn="r">
              <a:defRPr sz="1000">
                <a:solidFill>
                  <a:schemeClr val="accent1"/>
                </a:solidFill>
              </a:defRPr>
            </a:lvl1pPr>
          </a:lstStyle>
          <a:p>
            <a:fld id="{0E6A6C6F-CF5C-4295-87E6-A40416D5313A}" type="slidenum">
              <a:rPr lang="ru-RU" smtClean="0"/>
              <a:t>‹#›</a:t>
            </a:fld>
            <a:endParaRPr lang="ru-RU"/>
          </a:p>
        </p:txBody>
      </p:sp>
    </p:spTree>
    <p:extLst>
      <p:ext uri="{BB962C8B-B14F-4D97-AF65-F5344CB8AC3E}">
        <p14:creationId xmlns:p14="http://schemas.microsoft.com/office/powerpoint/2010/main" val="286136235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7200" dirty="0" smtClean="0"/>
              <a:t>Жесты лжи и политики</a:t>
            </a:r>
            <a:endParaRPr lang="ru-RU" sz="7200" dirty="0"/>
          </a:p>
        </p:txBody>
      </p:sp>
      <p:sp>
        <p:nvSpPr>
          <p:cNvPr id="3" name="Подзаголовок 2"/>
          <p:cNvSpPr>
            <a:spLocks noGrp="1"/>
          </p:cNvSpPr>
          <p:nvPr>
            <p:ph type="subTitle" idx="1"/>
          </p:nvPr>
        </p:nvSpPr>
        <p:spPr>
          <a:xfrm>
            <a:off x="630540" y="4653136"/>
            <a:ext cx="7879109" cy="1752600"/>
          </a:xfrm>
        </p:spPr>
        <p:txBody>
          <a:bodyPr>
            <a:normAutofit/>
          </a:bodyPr>
          <a:lstStyle/>
          <a:p>
            <a:r>
              <a:rPr lang="ru-RU" sz="4000" dirty="0" smtClean="0"/>
              <a:t>Подготовила работу: ученица 7«Б» класса Егорова Дарья</a:t>
            </a:r>
            <a:endParaRPr lang="ru-RU" sz="4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620688"/>
            <a:ext cx="8501122" cy="5737270"/>
          </a:xfrm>
        </p:spPr>
        <p:txBody>
          <a:bodyPr>
            <a:normAutofit fontScale="92500" lnSpcReduction="10000"/>
          </a:bodyPr>
          <a:lstStyle/>
          <a:p>
            <a:r>
              <a:rPr lang="ru-RU" sz="2200" b="1" dirty="0" smtClean="0"/>
              <a:t>Не зря говорят, что политика лжива. И неспроста звучат слова песни: «Дай, Бог, не вляпаться во власть…».</a:t>
            </a:r>
          </a:p>
          <a:p>
            <a:pPr>
              <a:buNone/>
            </a:pPr>
            <a:endParaRPr lang="ru-RU" sz="2200" b="1" dirty="0" smtClean="0"/>
          </a:p>
          <a:p>
            <a:r>
              <a:rPr lang="ru-RU" sz="2200" b="1" dirty="0" smtClean="0"/>
              <a:t>От природы человеку даны такие качества, как честность,  искренность, откровенность. Такими мы, люди, появляемся на свет, где наши черты характера корректируются под влиянием многих факторов.</a:t>
            </a:r>
          </a:p>
          <a:p>
            <a:pPr>
              <a:buNone/>
            </a:pPr>
            <a:r>
              <a:rPr lang="ru-RU" sz="2200" b="1" dirty="0" smtClean="0"/>
              <a:t> </a:t>
            </a:r>
          </a:p>
          <a:p>
            <a:r>
              <a:rPr lang="ru-RU" sz="2200" b="1" dirty="0" smtClean="0"/>
              <a:t>Что же происходит с человеком, обрёкшим себя на работу в политике? Ему, как никому другому, приходится бороться с природой.</a:t>
            </a:r>
          </a:p>
          <a:p>
            <a:pPr>
              <a:buNone/>
            </a:pPr>
            <a:r>
              <a:rPr lang="ru-RU" sz="2200" b="1" dirty="0" smtClean="0"/>
              <a:t> </a:t>
            </a:r>
          </a:p>
          <a:p>
            <a:r>
              <a:rPr lang="ru-RU" sz="2200" b="1" dirty="0" smtClean="0"/>
              <a:t>Вообще, политикам приходиться бороться со многим и со многими, проигрывать или побеждать – но бороться за победу. Так вот, чего не удалось ещё никому из них, так это победить природу человеческого начала. Пусть подсознательно, но всех их смущает откровенная ложь, неприсущая человеку по его природе.</a:t>
            </a:r>
          </a:p>
          <a:p>
            <a:pPr>
              <a:buNone/>
            </a:pPr>
            <a:r>
              <a:rPr lang="ru-RU" sz="2200" b="1" dirty="0" smtClean="0"/>
              <a:t> </a:t>
            </a:r>
          </a:p>
          <a:p>
            <a:r>
              <a:rPr lang="ru-RU" sz="2200" b="1" dirty="0" smtClean="0"/>
              <a:t>И ты сейчас увидишь подтверждения этому.</a:t>
            </a:r>
          </a:p>
          <a:p>
            <a:endParaRPr lang="ru-RU"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Администратор\Мои документы\путин.jpg"/>
          <p:cNvPicPr>
            <a:picLocks noChangeAspect="1" noChangeArrowheads="1"/>
          </p:cNvPicPr>
          <p:nvPr/>
        </p:nvPicPr>
        <p:blipFill>
          <a:blip r:embed="rId2"/>
          <a:srcRect/>
          <a:stretch>
            <a:fillRect/>
          </a:stretch>
        </p:blipFill>
        <p:spPr bwMode="auto">
          <a:xfrm>
            <a:off x="2483768" y="2780928"/>
            <a:ext cx="5000660" cy="3487082"/>
          </a:xfrm>
          <a:prstGeom prst="rect">
            <a:avLst/>
          </a:prstGeom>
          <a:noFill/>
        </p:spPr>
      </p:pic>
      <p:sp>
        <p:nvSpPr>
          <p:cNvPr id="3" name="Содержимое 2"/>
          <p:cNvSpPr>
            <a:spLocks noGrp="1"/>
          </p:cNvSpPr>
          <p:nvPr>
            <p:ph idx="1"/>
          </p:nvPr>
        </p:nvSpPr>
        <p:spPr>
          <a:xfrm>
            <a:off x="683568" y="714356"/>
            <a:ext cx="7546032" cy="4325112"/>
          </a:xfrm>
        </p:spPr>
        <p:txBody>
          <a:bodyPr>
            <a:normAutofit/>
          </a:bodyPr>
          <a:lstStyle/>
          <a:p>
            <a:r>
              <a:rPr lang="ru-RU" sz="2400" b="1" dirty="0" smtClean="0"/>
              <a:t>Знакомый жест? Касание носа или несколько лёгких прикосновений к ямочке под носом – сигнал неискренности и обмана.</a:t>
            </a:r>
          </a:p>
          <a:p>
            <a:r>
              <a:rPr lang="ru-RU" sz="2400" b="1" dirty="0" smtClean="0"/>
              <a:t>Этот жест человек делает непроизвольно, подсознательно стремясь прикрыть рот, говорящий неправду.</a:t>
            </a:r>
            <a:endParaRPr lang="ru-RU" sz="24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642918"/>
            <a:ext cx="7690048" cy="3571900"/>
          </a:xfrm>
        </p:spPr>
        <p:txBody>
          <a:bodyPr>
            <a:normAutofit/>
          </a:bodyPr>
          <a:lstStyle/>
          <a:p>
            <a:r>
              <a:rPr lang="ru-RU" sz="2400" b="1" dirty="0" smtClean="0"/>
              <a:t>Также очень ярко проявляется этот жест, когда говорящий знает правду, но утверждает, что она ему не известна. По сути, это всего лишь вариант обмана.</a:t>
            </a:r>
          </a:p>
          <a:p>
            <a:pPr>
              <a:buNone/>
            </a:pPr>
            <a:r>
              <a:rPr lang="ru-RU" sz="2400" b="1" dirty="0" smtClean="0"/>
              <a:t> </a:t>
            </a:r>
          </a:p>
          <a:p>
            <a:r>
              <a:rPr lang="ru-RU" sz="2400" b="1" dirty="0" smtClean="0"/>
              <a:t>Значение данного жеста зависит от того, говорит человек или слушает. Данный жест ещё означает реакцию на услышанную ложь.</a:t>
            </a:r>
          </a:p>
          <a:p>
            <a:endParaRPr lang="ru-RU" sz="2400" b="1" dirty="0"/>
          </a:p>
        </p:txBody>
      </p:sp>
      <p:pic>
        <p:nvPicPr>
          <p:cNvPr id="2050" name="Picture 2" descr="http://img0.liveinternet.ru/images/attach/c/4/82/534/82534278_3248420_28EAE4EA91A94E4142BA3A164D7166.jpg"/>
          <p:cNvPicPr>
            <a:picLocks noChangeAspect="1" noChangeArrowheads="1"/>
          </p:cNvPicPr>
          <p:nvPr/>
        </p:nvPicPr>
        <p:blipFill>
          <a:blip r:embed="rId2"/>
          <a:srcRect/>
          <a:stretch>
            <a:fillRect/>
          </a:stretch>
        </p:blipFill>
        <p:spPr bwMode="auto">
          <a:xfrm>
            <a:off x="3131840" y="3501008"/>
            <a:ext cx="2143140" cy="271343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cdn.ruvr.ru/2010/10/25/1211691969/3RIA-169298-Preview.jpg"/>
          <p:cNvPicPr>
            <a:picLocks noChangeAspect="1" noChangeArrowheads="1"/>
          </p:cNvPicPr>
          <p:nvPr/>
        </p:nvPicPr>
        <p:blipFill>
          <a:blip r:embed="rId2"/>
          <a:srcRect/>
          <a:stretch>
            <a:fillRect/>
          </a:stretch>
        </p:blipFill>
        <p:spPr bwMode="auto">
          <a:xfrm>
            <a:off x="3934290" y="3645024"/>
            <a:ext cx="4381500" cy="2552700"/>
          </a:xfrm>
          <a:prstGeom prst="rect">
            <a:avLst/>
          </a:prstGeom>
          <a:noFill/>
        </p:spPr>
      </p:pic>
      <p:sp>
        <p:nvSpPr>
          <p:cNvPr id="3" name="Содержимое 2"/>
          <p:cNvSpPr>
            <a:spLocks noGrp="1"/>
          </p:cNvSpPr>
          <p:nvPr>
            <p:ph idx="1"/>
          </p:nvPr>
        </p:nvSpPr>
        <p:spPr>
          <a:xfrm>
            <a:off x="368300" y="332656"/>
            <a:ext cx="8020124" cy="5865068"/>
          </a:xfrm>
        </p:spPr>
        <p:txBody>
          <a:bodyPr>
            <a:normAutofit/>
          </a:bodyPr>
          <a:lstStyle/>
          <a:p>
            <a:r>
              <a:rPr lang="ru-RU" sz="2600" b="1" dirty="0" smtClean="0"/>
              <a:t> </a:t>
            </a:r>
            <a:r>
              <a:rPr lang="ru-RU" b="1" dirty="0" smtClean="0"/>
              <a:t>Вот на примере фото с российским политиком, Олегом </a:t>
            </a:r>
            <a:r>
              <a:rPr lang="ru-RU" b="1" dirty="0" smtClean="0"/>
              <a:t>Сысуевым </a:t>
            </a:r>
            <a:r>
              <a:rPr lang="ru-RU" b="1" dirty="0" smtClean="0"/>
              <a:t>ты видишь более откровенную реакцию на ложь.</a:t>
            </a:r>
          </a:p>
          <a:p>
            <a:r>
              <a:rPr lang="ru-RU" b="1" dirty="0" smtClean="0"/>
              <a:t> Ты ведь понимаешь, что иногда реакция у человека бывает  более отчётливой, и тогда действительно рука слегка прикрывает рот. А происходит это всё в тех же ситуациях: человек говорит или слушает неправду.</a:t>
            </a:r>
          </a:p>
          <a:p>
            <a:r>
              <a:rPr lang="ru-RU" b="1" dirty="0" smtClean="0"/>
              <a:t>Я </a:t>
            </a:r>
            <a:r>
              <a:rPr lang="ru-RU" b="1" dirty="0" smtClean="0"/>
              <a:t>бы сказала, что на этом фото двойной жест: господин Сысуев касается носа пальцами и прикрывает рот рукой одновременно. Это говорит о том, что его подсознание недовольно </a:t>
            </a:r>
            <a:r>
              <a:rPr lang="ru-RU" b="1" dirty="0" smtClean="0"/>
              <a:t>вдвойне: то ли </a:t>
            </a:r>
            <a:r>
              <a:rPr lang="ru-RU" b="1" dirty="0" smtClean="0"/>
              <a:t>от сказанного, </a:t>
            </a:r>
            <a:r>
              <a:rPr lang="ru-RU" b="1" dirty="0" smtClean="0"/>
              <a:t>то ли </a:t>
            </a:r>
            <a:r>
              <a:rPr lang="ru-RU" b="1" dirty="0" smtClean="0"/>
              <a:t>от услышанного</a:t>
            </a:r>
            <a:r>
              <a:rPr lang="ru-RU" b="1" dirty="0" smtClean="0"/>
              <a:t>.</a:t>
            </a:r>
          </a:p>
          <a:p>
            <a:endParaRPr lang="ru-RU" b="1"/>
          </a:p>
          <a:p>
            <a:endParaRPr lang="ru-RU" b="1" dirty="0" smtClean="0"/>
          </a:p>
          <a:p>
            <a:pPr>
              <a:buNone/>
            </a:pPr>
            <a:r>
              <a:rPr lang="ru-RU" b="1" dirty="0" smtClean="0"/>
              <a:t>Запомни </a:t>
            </a:r>
            <a:r>
              <a:rPr lang="ru-RU" b="1" dirty="0" smtClean="0"/>
              <a:t>эти жесты, </a:t>
            </a:r>
            <a:endParaRPr lang="ru-RU" b="1" dirty="0" smtClean="0"/>
          </a:p>
          <a:p>
            <a:pPr>
              <a:buNone/>
            </a:pPr>
            <a:r>
              <a:rPr lang="ru-RU" b="1" dirty="0" smtClean="0"/>
              <a:t>люди </a:t>
            </a:r>
            <a:r>
              <a:rPr lang="ru-RU" b="1" dirty="0" smtClean="0"/>
              <a:t>часто выдают себя именно так.  </a:t>
            </a:r>
            <a:endParaRPr lang="ru-RU" b="1" dirty="0" smtClean="0"/>
          </a:p>
          <a:p>
            <a:pPr>
              <a:buNone/>
            </a:pPr>
            <a:r>
              <a:rPr lang="ru-RU" b="1" dirty="0" smtClean="0"/>
              <a:t>Это </a:t>
            </a:r>
            <a:r>
              <a:rPr lang="ru-RU" b="1" dirty="0" smtClean="0"/>
              <a:t>поможет тебе в  общении с ними.</a:t>
            </a:r>
          </a:p>
          <a:p>
            <a:pPr>
              <a:buNone/>
            </a:pPr>
            <a:endParaRPr lang="ru-RU" dirty="0" smtClean="0"/>
          </a:p>
          <a:p>
            <a:pPr>
              <a:buNone/>
            </a:pPr>
            <a:endParaRPr lang="ru-RU" dirty="0"/>
          </a:p>
        </p:txBody>
      </p:sp>
      <p:sp>
        <p:nvSpPr>
          <p:cNvPr id="17412" name="AutoShape 4" descr="http://snob.ru/i/indoc/f7/rubric_issue_219375.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7414" name="AutoShape 6" descr="http://snob.ru/i/indoc/f7/rubric_issue_219375.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sld>
</file>

<file path=ppt/theme/theme1.xml><?xml version="1.0" encoding="utf-8"?>
<a:theme xmlns:a="http://schemas.openxmlformats.org/drawingml/2006/main" name="Базис">
  <a:themeElements>
    <a:clrScheme name="Базис">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Базис">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Базис">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D9D01AC2-EE7D-4E49-99EE-8E62E4E7E8A7}"/>
    </a:ext>
  </a:extLst>
</a:theme>
</file>

<file path=docProps/app.xml><?xml version="1.0" encoding="utf-8"?>
<Properties xmlns="http://schemas.openxmlformats.org/officeDocument/2006/extended-properties" xmlns:vt="http://schemas.openxmlformats.org/officeDocument/2006/docPropsVTypes">
  <Template>TM03457444[[fn=Основа]]</Template>
  <TotalTime>43</TotalTime>
  <Words>110</Words>
  <Application>Microsoft Office PowerPoint</Application>
  <PresentationFormat>Экран (4:3)</PresentationFormat>
  <Paragraphs>24</Paragraphs>
  <Slides>5</Slides>
  <Notes>0</Notes>
  <HiddenSlides>0</HiddenSlides>
  <MMClips>0</MMClips>
  <ScaleCrop>false</ScaleCrop>
  <HeadingPairs>
    <vt:vector size="6" baseType="variant">
      <vt:variant>
        <vt:lpstr>Использованные шрифты</vt:lpstr>
      </vt:variant>
      <vt:variant>
        <vt:i4>1</vt:i4>
      </vt:variant>
      <vt:variant>
        <vt:lpstr>Тема</vt:lpstr>
      </vt:variant>
      <vt:variant>
        <vt:i4>1</vt:i4>
      </vt:variant>
      <vt:variant>
        <vt:lpstr>Заголовки слайдов</vt:lpstr>
      </vt:variant>
      <vt:variant>
        <vt:i4>5</vt:i4>
      </vt:variant>
    </vt:vector>
  </HeadingPairs>
  <TitlesOfParts>
    <vt:vector size="7" baseType="lpstr">
      <vt:lpstr>Corbel</vt:lpstr>
      <vt:lpstr>Базис</vt:lpstr>
      <vt:lpstr>Жесты лжи и политики</vt:lpstr>
      <vt:lpstr>Презентация PowerPoint</vt:lpstr>
      <vt:lpstr>Презентация PowerPoint</vt:lpstr>
      <vt:lpstr>Презентация PowerPoint</vt:lpstr>
      <vt:lpstr>Презентация PowerPoint</vt:lpstr>
    </vt:vector>
  </TitlesOfParts>
  <Company>Dom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Жесты лжи и политики</dc:title>
  <dc:creator>Dom</dc:creator>
  <cp:lastModifiedBy>Пиканова Юлия Владимировна</cp:lastModifiedBy>
  <cp:revision>5</cp:revision>
  <dcterms:created xsi:type="dcterms:W3CDTF">2017-05-17T11:59:19Z</dcterms:created>
  <dcterms:modified xsi:type="dcterms:W3CDTF">2017-05-24T06:48:49Z</dcterms:modified>
</cp:coreProperties>
</file>