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6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>
            <a:normAutofit/>
          </a:bodyPr>
          <a:lstStyle/>
          <a:p>
            <a:r>
              <a:rPr lang="ru-RU" dirty="0" smtClean="0"/>
              <a:t>Чтоб жираф не был простужен</a:t>
            </a:r>
            <a:br>
              <a:rPr lang="ru-RU" dirty="0" smtClean="0"/>
            </a:br>
            <a:r>
              <a:rPr lang="ru-RU" dirty="0" smtClean="0"/>
              <a:t>в стужу шарф жирафу нужен</a:t>
            </a:r>
            <a:br>
              <a:rPr lang="ru-RU" dirty="0" smtClean="0"/>
            </a:br>
            <a:r>
              <a:rPr lang="ru-RU" dirty="0" smtClean="0"/>
              <a:t>и жена жирафу вяжет</a:t>
            </a:r>
            <a:br>
              <a:rPr lang="ru-RU" dirty="0" smtClean="0"/>
            </a:br>
            <a:r>
              <a:rPr lang="ru-RU" dirty="0" smtClean="0"/>
              <a:t>шесть шарфов из рыжей пряжи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Домра</a:t>
            </a:r>
            <a:endParaRPr lang="ru-RU" dirty="0"/>
          </a:p>
        </p:txBody>
      </p:sp>
      <p:pic>
        <p:nvPicPr>
          <p:cNvPr id="24578" name="Picture 2" descr="http://previews.123rf.com/images/shalunishka/shalunishka0901/shalunishka090100002/4144632-russian-folk-musical-instrument-domra-isolated-on-a-white-background-Stock-Ph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55524"/>
            <a:ext cx="8429652" cy="5602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Треугольник</a:t>
            </a:r>
            <a:endParaRPr lang="ru-RU" dirty="0"/>
          </a:p>
        </p:txBody>
      </p:sp>
      <p:pic>
        <p:nvPicPr>
          <p:cNvPr id="23554" name="Picture 2" descr="http://www.inteltoys.ru/files/catalog/2009/11/2076_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357304"/>
            <a:ext cx="5341787" cy="5500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Трещотка</a:t>
            </a:r>
            <a:endParaRPr lang="ru-RU" dirty="0"/>
          </a:p>
        </p:txBody>
      </p:sp>
      <p:pic>
        <p:nvPicPr>
          <p:cNvPr id="22530" name="Picture 2" descr="http://gagago.ru/imgs/rasskazi-o-russkih-narodnih-instrumentah-seriya-yunomu-lyu/11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00240"/>
            <a:ext cx="7911763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Бубен</a:t>
            </a:r>
            <a:endParaRPr lang="ru-RU" dirty="0"/>
          </a:p>
        </p:txBody>
      </p:sp>
      <p:pic>
        <p:nvPicPr>
          <p:cNvPr id="21506" name="Picture 2" descr="https://ucare.timepad.ru/55547b7a-ed3d-4804-92ed-595a5a1a9d8c/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857364"/>
            <a:ext cx="7455080" cy="4576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Музыкальная викторина</a:t>
            </a:r>
            <a:endParaRPr lang="ru-RU" dirty="0"/>
          </a:p>
        </p:txBody>
      </p:sp>
      <p:pic>
        <p:nvPicPr>
          <p:cNvPr id="20482" name="Picture 2" descr="http://www.superiorwallpapers.com/download/a-stave-with-colorful-musical-notes-640x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357298"/>
            <a:ext cx="6953256" cy="5214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Песня «наш оркестр»</a:t>
            </a:r>
            <a:endParaRPr lang="ru-RU" dirty="0"/>
          </a:p>
        </p:txBody>
      </p:sp>
      <p:pic>
        <p:nvPicPr>
          <p:cNvPr id="14340" name="Picture 4" descr="http://e96.ru/assets/images/catalog/kids/nastol_nye_igry/602297/adex-orkestr-8129_22254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3116"/>
            <a:ext cx="8085293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«поющее настроение»</a:t>
            </a:r>
            <a:endParaRPr lang="ru-RU" dirty="0"/>
          </a:p>
        </p:txBody>
      </p:sp>
      <p:pic>
        <p:nvPicPr>
          <p:cNvPr id="13314" name="Picture 2" descr="http://static.ow.ly/photos/original/ahnA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85860"/>
            <a:ext cx="7676237" cy="5223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54626"/>
          </a:xfrm>
        </p:spPr>
        <p:txBody>
          <a:bodyPr>
            <a:normAutofit/>
          </a:bodyPr>
          <a:lstStyle/>
          <a:p>
            <a:r>
              <a:rPr lang="ru-RU" dirty="0" smtClean="0"/>
              <a:t>В зеленом, зеленом, зеленом лису</a:t>
            </a:r>
            <a:br>
              <a:rPr lang="ru-RU" dirty="0" smtClean="0"/>
            </a:br>
            <a:r>
              <a:rPr lang="ru-RU" dirty="0" smtClean="0"/>
              <a:t>зеленый листок как флажок я несу</a:t>
            </a:r>
            <a:br>
              <a:rPr lang="ru-RU" dirty="0" smtClean="0"/>
            </a:br>
            <a:r>
              <a:rPr lang="ru-RU" dirty="0" smtClean="0"/>
              <a:t>зеленая шишка под елкой лежит</a:t>
            </a:r>
            <a:br>
              <a:rPr lang="ru-RU" dirty="0" smtClean="0"/>
            </a:br>
            <a:r>
              <a:rPr lang="ru-RU" dirty="0" smtClean="0"/>
              <a:t>зеленая музыка где-то звучит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Музыкальные инструменты России</a:t>
            </a:r>
            <a:endParaRPr lang="ru-RU" dirty="0"/>
          </a:p>
        </p:txBody>
      </p:sp>
      <p:pic>
        <p:nvPicPr>
          <p:cNvPr id="32770" name="Picture 2" descr="http://samara.bezformata.ru/content/image1101837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2999745" cy="2309804"/>
          </a:xfrm>
          <a:prstGeom prst="rect">
            <a:avLst/>
          </a:prstGeom>
          <a:noFill/>
        </p:spPr>
      </p:pic>
      <p:pic>
        <p:nvPicPr>
          <p:cNvPr id="32772" name="Picture 4" descr="https://nicolecthompson.files.wordpress.com/2013/10/bansur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857364"/>
            <a:ext cx="2905875" cy="1785950"/>
          </a:xfrm>
          <a:prstGeom prst="rect">
            <a:avLst/>
          </a:prstGeom>
          <a:noFill/>
        </p:spPr>
      </p:pic>
      <p:pic>
        <p:nvPicPr>
          <p:cNvPr id="32774" name="Picture 6" descr="http://mmbmusic.com/wp-content/uploads/2014/06/series-1600-SX16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929066"/>
            <a:ext cx="3640738" cy="2428892"/>
          </a:xfrm>
          <a:prstGeom prst="rect">
            <a:avLst/>
          </a:prstGeom>
          <a:noFill/>
        </p:spPr>
      </p:pic>
      <p:pic>
        <p:nvPicPr>
          <p:cNvPr id="32776" name="Picture 8" descr="http://img-fotki.yandex.ru/get/4127/981986.8/0_80135_3bd9eb59_ori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4214818"/>
            <a:ext cx="3057419" cy="2152585"/>
          </a:xfrm>
          <a:prstGeom prst="rect">
            <a:avLst/>
          </a:prstGeom>
          <a:noFill/>
        </p:spPr>
      </p:pic>
      <p:pic>
        <p:nvPicPr>
          <p:cNvPr id="32778" name="Picture 10" descr="http://www.operpostavka.ru/catalog/pictures/thumbs/3891/lozhnin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3571876"/>
            <a:ext cx="2466833" cy="29432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Балалайка</a:t>
            </a:r>
            <a:endParaRPr lang="ru-RU" dirty="0"/>
          </a:p>
        </p:txBody>
      </p:sp>
      <p:pic>
        <p:nvPicPr>
          <p:cNvPr id="31746" name="Picture 2" descr="http://img3.wikia.nocookie.net/__cb20090328093432/absurdopedia/images/4/49/Balanuk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285860"/>
            <a:ext cx="5143536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Флейта</a:t>
            </a:r>
            <a:endParaRPr lang="ru-RU" dirty="0"/>
          </a:p>
        </p:txBody>
      </p:sp>
      <p:pic>
        <p:nvPicPr>
          <p:cNvPr id="30722" name="Picture 2" descr="http://prokazan.ru/userfiles/picoriginal/img-20150906105042-6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357298"/>
            <a:ext cx="7404098" cy="4596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Ксилофон</a:t>
            </a:r>
            <a:endParaRPr lang="ru-RU" dirty="0"/>
          </a:p>
        </p:txBody>
      </p:sp>
      <p:pic>
        <p:nvPicPr>
          <p:cNvPr id="28674" name="Picture 2" descr="http://igrushkapoisk.ru/iw/xylophone-1-piece-publicitaire-personnalisable-01267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8"/>
            <a:ext cx="8439150" cy="4438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Гусли</a:t>
            </a:r>
            <a:endParaRPr lang="ru-RU" dirty="0"/>
          </a:p>
        </p:txBody>
      </p:sp>
      <p:pic>
        <p:nvPicPr>
          <p:cNvPr id="27650" name="Picture 2" descr="http://2x2.su/public/csfd_items/images/big/20492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7572428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Ложки</a:t>
            </a:r>
            <a:endParaRPr lang="ru-RU" dirty="0"/>
          </a:p>
        </p:txBody>
      </p:sp>
      <p:pic>
        <p:nvPicPr>
          <p:cNvPr id="26626" name="Picture 2" descr="http://cs314521.vk.me/v314521597/99ef/6ZLIsm3_Kd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00240"/>
            <a:ext cx="8199893" cy="3919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Баян и Аккордеон</a:t>
            </a:r>
            <a:endParaRPr lang="ru-RU" dirty="0"/>
          </a:p>
        </p:txBody>
      </p:sp>
      <p:pic>
        <p:nvPicPr>
          <p:cNvPr id="25602" name="Picture 2" descr="http://34.img.avito.st/1280x960/12184723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7916578" cy="5275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83</TotalTime>
  <Words>38</Words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Техническая</vt:lpstr>
      <vt:lpstr>Чтоб жираф не был простужен в стужу шарф жирафу нужен и жена жирафу вяжет шесть шарфов из рыжей пряжи </vt:lpstr>
      <vt:lpstr>В зеленом, зеленом, зеленом лису зеленый листок как флажок я несу зеленая шишка под елкой лежит зеленая музыка где-то звучит</vt:lpstr>
      <vt:lpstr>Музыкальные инструменты России</vt:lpstr>
      <vt:lpstr>Балалайка</vt:lpstr>
      <vt:lpstr>Флейта</vt:lpstr>
      <vt:lpstr>Ксилофон</vt:lpstr>
      <vt:lpstr>Гусли</vt:lpstr>
      <vt:lpstr>Ложки</vt:lpstr>
      <vt:lpstr>Баян и Аккордеон</vt:lpstr>
      <vt:lpstr>Домра</vt:lpstr>
      <vt:lpstr>Треугольник</vt:lpstr>
      <vt:lpstr>Трещотка</vt:lpstr>
      <vt:lpstr>Бубен</vt:lpstr>
      <vt:lpstr>Музыкальная викторина</vt:lpstr>
      <vt:lpstr>Песня «наш оркестр»</vt:lpstr>
      <vt:lpstr>«поющее настроение»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Чтоб жираф не был простужен в стужу шарф жирафу нужен и жена жирафу вяжет шесть шарфов из рыжей пряжи </dc:title>
  <dc:creator>алекскй круглов</dc:creator>
  <cp:lastModifiedBy>Алексей</cp:lastModifiedBy>
  <cp:revision>11</cp:revision>
  <dcterms:created xsi:type="dcterms:W3CDTF">2016-01-25T12:19:46Z</dcterms:created>
  <dcterms:modified xsi:type="dcterms:W3CDTF">2016-01-25T14:59:58Z</dcterms:modified>
</cp:coreProperties>
</file>