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notesSlides/notesSlide18.xml" ContentType="application/vnd.openxmlformats-officedocument.presentationml.notesSlide+xml"/>
  <Override PartName="/ppt/notesSlides/_rels/notesSlide18.xml.rels" ContentType="application/vnd.openxmlformats-package.relationships+xml"/>
  <Override PartName="/ppt/notesSlides/_rels/notesSlide11.xml.rels" ContentType="application/vnd.openxmlformats-package.relationships+xml"/>
  <Override PartName="/ppt/notesSlides/_rels/notesSlide7.xml.rels" ContentType="application/vnd.openxmlformats-package.relationships+xml"/>
  <Override PartName="/ppt/notesSlides/notesSlide11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_rels/slide23.xml.rels" ContentType="application/vnd.openxmlformats-package.relationships+xml"/>
  <Override PartName="/ppt/slides/_rels/slide22.xml.rels" ContentType="application/vnd.openxmlformats-package.relationships+xml"/>
  <Override PartName="/ppt/slides/_rels/slide17.xml.rels" ContentType="application/vnd.openxmlformats-package.relationships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14.xml.rels" ContentType="application/vnd.openxmlformats-package.relationships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21.xml.rels" ContentType="application/vnd.openxmlformats-package.relationships+xml"/>
  <Override PartName="/ppt/slides/_rels/slide3.xml.rels" ContentType="application/vnd.openxmlformats-package.relationships+xml"/>
  <Override PartName="/ppt/slides/_rels/slide20.xml.rels" ContentType="application/vnd.openxmlformats-package.relationships+xml"/>
  <Override PartName="/ppt/slides/_rels/slide19.xml.rels" ContentType="application/vnd.openxmlformats-package.relationships+xml"/>
  <Override PartName="/ppt/slides/_rels/slide2.xml.rels" ContentType="application/vnd.openxmlformats-package.relationships+xml"/>
  <Override PartName="/ppt/slides/_rels/slide9.xml.rels" ContentType="application/vnd.openxmlformats-package.relationships+xml"/>
  <Override PartName="/ppt/slides/_rels/slide18.xml.rels" ContentType="application/vnd.openxmlformats-package.relationships+xml"/>
  <Override PartName="/ppt/slides/_rels/slide1.xml.rels" ContentType="application/vnd.openxmlformats-package.relationships+xml"/>
  <Override PartName="/ppt/slides/slide13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Layouts/_rels/slideLayout34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.xml.rels" ContentType="application/vnd.openxmlformats-package.relationships+xml"/>
  <Override PartName="/ppt/slideLayouts/slideLayout3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media/image50.jpeg" ContentType="image/jpeg"/>
  <Override PartName="/ppt/media/image53.jpeg" ContentType="image/jpeg"/>
  <Override PartName="/ppt/media/image42.jpeg" ContentType="image/jpeg"/>
  <Override PartName="/ppt/media/image51.jpeg" ContentType="image/jpeg"/>
  <Override PartName="/ppt/media/image40.jpeg" ContentType="image/jpeg"/>
  <Override PartName="/ppt/media/image39.png" ContentType="image/png"/>
  <Override PartName="/ppt/media/image48.jpeg" ContentType="image/jpeg"/>
  <Override PartName="/ppt/media/image37.jpeg" ContentType="image/jpeg"/>
  <Override PartName="/ppt/media/image47.jpeg" ContentType="image/jpeg"/>
  <Override PartName="/ppt/media/image36.jpeg" ContentType="image/jpeg"/>
  <Override PartName="/ppt/media/image45.jpeg" ContentType="image/jpeg"/>
  <Override PartName="/ppt/media/image34.jpeg" ContentType="image/jpeg"/>
  <Override PartName="/ppt/media/image44.jpeg" ContentType="image/jpeg"/>
  <Override PartName="/ppt/media/image33.jpeg" ContentType="image/jpeg"/>
  <Override PartName="/ppt/media/image31.png" ContentType="image/png"/>
  <Override PartName="/ppt/media/image52.jpeg" ContentType="image/jpeg"/>
  <Override PartName="/ppt/media/image41.jpeg" ContentType="image/jpeg"/>
  <Override PartName="/ppt/media/image30.jpeg" ContentType="image/jpeg"/>
  <Override PartName="/ppt/media/image17.jpeg" ContentType="image/jpeg"/>
  <Override PartName="/ppt/media/image28.jpeg" ContentType="image/jpeg"/>
  <Override PartName="/ppt/media/image38.jpeg" ContentType="image/jpeg"/>
  <Override PartName="/ppt/media/image16.jpeg" ContentType="image/jpeg"/>
  <Override PartName="/ppt/media/image27.jpeg" ContentType="image/jpeg"/>
  <Override PartName="/ppt/media/image14.jpeg" ContentType="image/jpeg"/>
  <Override PartName="/ppt/media/image25.jpeg" ContentType="image/jpeg"/>
  <Override PartName="/ppt/media/image13.jpeg" ContentType="image/jpeg"/>
  <Override PartName="/ppt/media/image24.jpeg" ContentType="image/jpeg"/>
  <Override PartName="/ppt/media/image12.jpeg" ContentType="image/jpeg"/>
  <Override PartName="/ppt/media/image23.jpeg" ContentType="image/jpeg"/>
  <Override PartName="/ppt/media/image10.jpeg" ContentType="image/jpeg"/>
  <Override PartName="/ppt/media/image21.jpeg" ContentType="image/jpeg"/>
  <Override PartName="/ppt/media/image20.jpeg" ContentType="image/jpeg"/>
  <Override PartName="/ppt/media/image19.jpeg" ContentType="image/jpeg"/>
  <Override PartName="/ppt/media/image29.jpeg" ContentType="image/jpeg"/>
  <Override PartName="/ppt/media/image6.png" ContentType="image/png"/>
  <Override PartName="/ppt/media/image18.jpeg" ContentType="image/jpeg"/>
  <Override PartName="/ppt/media/image43.jpeg" ContentType="image/jpeg"/>
  <Override PartName="/ppt/media/image32.jpeg" ContentType="image/jpeg"/>
  <Override PartName="/ppt/media/image3.png" ContentType="image/png"/>
  <Override PartName="/ppt/media/image22.jpeg" ContentType="image/jpeg"/>
  <Override PartName="/ppt/media/image11.jpeg" ContentType="image/jpeg"/>
  <Override PartName="/ppt/media/image49.png" ContentType="image/png"/>
  <Override PartName="/ppt/media/image5.png" ContentType="image/png"/>
  <Override PartName="/ppt/media/image9.png" ContentType="image/png"/>
  <Override PartName="/ppt/media/image1.png" ContentType="image/png"/>
  <Override PartName="/ppt/media/image26.jpeg" ContentType="image/jpeg"/>
  <Override PartName="/ppt/media/image15.jpeg" ContentType="image/jpeg"/>
  <Override PartName="/ppt/media/image46.jpeg" ContentType="image/jpeg"/>
  <Override PartName="/ppt/media/image35.jpeg" ContentType="image/jpeg"/>
  <Override PartName="/ppt/media/image8.png" ContentType="image/png"/>
  <Override PartName="/ppt/media/image7.png" ContentType="image/png"/>
  <Override PartName="/ppt/media/image4.png" ContentType="image/png"/>
  <Override PartName="/ppt/media/image2.png" ContentType="image/png"/>
  <Override PartName="/ppt/theme/theme4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  <p:sldMasterId id="214748367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4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/>
          <a:p>
            <a:r>
              <a:rPr lang="ru-RU" sz="2000">
                <a:latin typeface="Arial"/>
              </a:rPr>
              <a:t>Для правки формата примечаний щёлкните мышью</a:t>
            </a:r>
            <a:endParaRPr/>
          </a:p>
        </p:txBody>
      </p:sp>
      <p:sp>
        <p:nvSpPr>
          <p:cNvPr id="113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r>
              <a:rPr lang="ru-RU" sz="1400">
                <a:latin typeface="Times New Roman"/>
              </a:rPr>
              <a:t>&lt;заголовок&gt;</a:t>
            </a:r>
            <a:endParaRPr/>
          </a:p>
        </p:txBody>
      </p:sp>
      <p:sp>
        <p:nvSpPr>
          <p:cNvPr id="114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pPr algn="r"/>
            <a:r>
              <a:rPr lang="ru-RU" sz="1400">
                <a:latin typeface="Times New Roman"/>
              </a:rPr>
              <a:t>&lt;дата/время&gt;</a:t>
            </a:r>
            <a:endParaRPr/>
          </a:p>
        </p:txBody>
      </p:sp>
      <p:sp>
        <p:nvSpPr>
          <p:cNvPr id="115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r>
              <a:rPr lang="ru-RU" sz="1400">
                <a:latin typeface="Times New Roman"/>
              </a:rPr>
              <a:t>&lt;нижний колонтитул&gt;</a:t>
            </a:r>
            <a:endParaRPr/>
          </a:p>
        </p:txBody>
      </p:sp>
      <p:sp>
        <p:nvSpPr>
          <p:cNvPr id="116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pPr algn="r"/>
            <a:fld id="{1B5C8EEE-057B-4917-91D6-6BEA02F73059}" type="slidenum">
              <a:rPr lang="ru-RU" sz="1400">
                <a:latin typeface="Times New Roman"/>
              </a:rPr>
              <a:t>&lt;номер&gt;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1.xml.rels><?xml version="1.0" encoding="UTF-8"?>
<Relationships xmlns="http://schemas.openxmlformats.org/package/2006/relationships"><Relationship Id="rId1" Type="http://schemas.openxmlformats.org/officeDocument/2006/relationships/slide" Target="../slides/slide11.xml"/><Relationship Id="rId2" Type="http://schemas.openxmlformats.org/officeDocument/2006/relationships/notesMaster" Target="../notesMasters/notesMaster1.xml"/>
</Relationships>
</file>

<file path=ppt/notesSlides/_rels/notesSlide18.xml.rels><?xml version="1.0" encoding="UTF-8"?>
<Relationships xmlns="http://schemas.openxmlformats.org/package/2006/relationships"><Relationship Id="rId1" Type="http://schemas.openxmlformats.org/officeDocument/2006/relationships/slide" Target="../slides/slide18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notesSlide1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960" cy="41133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91" name="CustomShape 2"/>
          <p:cNvSpPr/>
          <p:nvPr/>
        </p:nvSpPr>
        <p:spPr>
          <a:xfrm>
            <a:off x="3884760" y="8685360"/>
            <a:ext cx="2970360" cy="455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18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960" cy="41133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93" name="CustomShape 2"/>
          <p:cNvSpPr/>
          <p:nvPr/>
        </p:nvSpPr>
        <p:spPr>
          <a:xfrm>
            <a:off x="3884760" y="8685360"/>
            <a:ext cx="2970360" cy="455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960" cy="41133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9" name="CustomShape 2"/>
          <p:cNvSpPr/>
          <p:nvPr/>
        </p:nvSpPr>
        <p:spPr>
          <a:xfrm>
            <a:off x="3884760" y="8685360"/>
            <a:ext cx="2970360" cy="455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Relationship Id="rId3" Type="http://schemas.openxmlformats.org/officeDocument/2006/relationships/image" Target="../media/image6.png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8.png"/><Relationship Id="rId3" Type="http://schemas.openxmlformats.org/officeDocument/2006/relationships/image" Target="../media/image9.png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5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6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2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3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7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73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74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7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0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6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110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111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7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" descr=""/>
          <p:cNvPicPr/>
          <p:nvPr/>
        </p:nvPicPr>
        <p:blipFill>
          <a:blip r:embed="rId2"/>
          <a:stretch/>
        </p:blipFill>
        <p:spPr>
          <a:xfrm>
            <a:off x="0" y="0"/>
            <a:ext cx="9142560" cy="6856920"/>
          </a:xfrm>
          <a:prstGeom prst="rect">
            <a:avLst/>
          </a:prstGeom>
          <a:ln>
            <a:noFill/>
          </a:ln>
        </p:spPr>
      </p:pic>
      <p:sp>
        <p:nvSpPr>
          <p:cNvPr id="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ru-RU" sz="4400">
                <a:latin typeface="Arial"/>
              </a:rPr>
              <a:t>Для правки текста заголовка щёлкните мышью</a:t>
            </a:r>
            <a:endParaRPr/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ru-RU" sz="3200">
                <a:latin typeface="Arial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800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400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000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" descr=""/>
          <p:cNvPicPr/>
          <p:nvPr/>
        </p:nvPicPr>
        <p:blipFill>
          <a:blip r:embed="rId2"/>
          <a:stretch/>
        </p:blipFill>
        <p:spPr>
          <a:xfrm>
            <a:off x="0" y="0"/>
            <a:ext cx="9142560" cy="6856920"/>
          </a:xfrm>
          <a:prstGeom prst="rect">
            <a:avLst/>
          </a:prstGeom>
          <a:ln>
            <a:noFill/>
          </a:ln>
        </p:spPr>
      </p:pic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49920"/>
          </a:xfrm>
          <a:prstGeom prst="rect">
            <a:avLst/>
          </a:prstGeom>
        </p:spPr>
        <p:txBody>
          <a:bodyPr lIns="0" rIns="0" tIns="0" bIns="0" anchor="ctr"/>
          <a:p>
            <a:r>
              <a:rPr lang="ru-RU">
                <a:latin typeface="Arial"/>
              </a:rPr>
              <a:t>Для правки текста заголовка щёлкните мышью</a:t>
            </a:r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Седьмой уровень структуры</a:t>
            </a:r>
            <a:endParaRPr/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397692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" descr=""/>
          <p:cNvPicPr/>
          <p:nvPr/>
        </p:nvPicPr>
        <p:blipFill>
          <a:blip r:embed="rId2"/>
          <a:stretch/>
        </p:blipFill>
        <p:spPr>
          <a:xfrm>
            <a:off x="0" y="0"/>
            <a:ext cx="9142560" cy="6856920"/>
          </a:xfrm>
          <a:prstGeom prst="rect">
            <a:avLst/>
          </a:prstGeom>
          <a:ln>
            <a:noFill/>
          </a:ln>
        </p:spPr>
      </p:pic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49920"/>
          </a:xfrm>
          <a:prstGeom prst="rect">
            <a:avLst/>
          </a:prstGeom>
        </p:spPr>
        <p:txBody>
          <a:bodyPr lIns="0" rIns="0" tIns="0" bIns="0" anchor="ctr"/>
          <a:p>
            <a:r>
              <a:rPr lang="ru-RU">
                <a:latin typeface="Arial"/>
              </a:rPr>
              <a:t>Для правки текста заголовка щёлкните мышью</a:t>
            </a:r>
            <a:endParaRPr/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ru-RU" sz="3200">
                <a:latin typeface="Arial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800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400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000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image" Target="../media/image11.jpeg"/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5" Type="http://schemas.openxmlformats.org/officeDocument/2006/relationships/image" Target="../media/image14.jpeg"/><Relationship Id="rId6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36.jpeg"/><Relationship Id="rId2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37.jpeg"/><Relationship Id="rId2" Type="http://schemas.openxmlformats.org/officeDocument/2006/relationships/image" Target="../media/image38.jpeg"/><Relationship Id="rId3" Type="http://schemas.openxmlformats.org/officeDocument/2006/relationships/image" Target="../media/image39.png"/><Relationship Id="rId4" Type="http://schemas.openxmlformats.org/officeDocument/2006/relationships/slideLayout" Target="../slideLayouts/slideLayout1.xml"/><Relationship Id="rId5" Type="http://schemas.openxmlformats.org/officeDocument/2006/relationships/notesSlide" Target="../notesSlides/notesSlide1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40.jpeg"/><Relationship Id="rId2" Type="http://schemas.openxmlformats.org/officeDocument/2006/relationships/image" Target="../media/image41.jpeg"/><Relationship Id="rId3" Type="http://schemas.openxmlformats.org/officeDocument/2006/relationships/slideLayout" Target="../slideLayouts/slideLayout16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42.jpeg"/><Relationship Id="rId2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43.jpeg"/><Relationship Id="rId2" Type="http://schemas.openxmlformats.org/officeDocument/2006/relationships/slideLayout" Target="../slideLayouts/slideLayout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44.jpeg"/><Relationship Id="rId2" Type="http://schemas.openxmlformats.org/officeDocument/2006/relationships/image" Target="../media/image45.jpeg"/><Relationship Id="rId3" Type="http://schemas.openxmlformats.org/officeDocument/2006/relationships/slideLayout" Target="../slideLayouts/slideLayout16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46.jpeg"/><Relationship Id="rId2" Type="http://schemas.openxmlformats.org/officeDocument/2006/relationships/slideLayout" Target="../slideLayouts/slideLayout1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47.jpeg"/><Relationship Id="rId2" Type="http://schemas.openxmlformats.org/officeDocument/2006/relationships/slideLayout" Target="../slideLayouts/slideLayout1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48.jpeg"/><Relationship Id="rId2" Type="http://schemas.openxmlformats.org/officeDocument/2006/relationships/image" Target="../media/image49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18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50.jpeg"/><Relationship Id="rId2" Type="http://schemas.openxmlformats.org/officeDocument/2006/relationships/image" Target="../media/image51.jpeg"/><Relationship Id="rId3" Type="http://schemas.openxmlformats.org/officeDocument/2006/relationships/slideLayout" Target="../slideLayouts/slideLayout16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image" Target="../media/image16.jpeg"/><Relationship Id="rId3" Type="http://schemas.openxmlformats.org/officeDocument/2006/relationships/image" Target="../media/image17.jpeg"/><Relationship Id="rId4" Type="http://schemas.openxmlformats.org/officeDocument/2006/relationships/image" Target="../media/image18.jpeg"/><Relationship Id="rId5" Type="http://schemas.openxmlformats.org/officeDocument/2006/relationships/image" Target="../media/image19.jpeg"/><Relationship Id="rId6" Type="http://schemas.openxmlformats.org/officeDocument/2006/relationships/image" Target="../media/image20.jpeg"/><Relationship Id="rId7" Type="http://schemas.openxmlformats.org/officeDocument/2006/relationships/image" Target="../media/image21.jpeg"/><Relationship Id="rId8" Type="http://schemas.openxmlformats.org/officeDocument/2006/relationships/image" Target="../media/image22.jpeg"/><Relationship Id="rId9" Type="http://schemas.openxmlformats.org/officeDocument/2006/relationships/image" Target="../media/image23.jpeg"/><Relationship Id="rId10" Type="http://schemas.openxmlformats.org/officeDocument/2006/relationships/image" Target="../media/image24.jpeg"/><Relationship Id="rId11" Type="http://schemas.openxmlformats.org/officeDocument/2006/relationships/image" Target="../media/image25.jpeg"/><Relationship Id="rId12" Type="http://schemas.openxmlformats.org/officeDocument/2006/relationships/slideLayout" Target="../slideLayouts/slideLayout1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52.jpeg"/><Relationship Id="rId2" Type="http://schemas.openxmlformats.org/officeDocument/2006/relationships/image" Target="../media/image53.jpeg"/><Relationship Id="rId3" Type="http://schemas.openxmlformats.org/officeDocument/2006/relationships/slideLayout" Target="../slideLayouts/slideLayout1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6.jpeg"/><Relationship Id="rId2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7.jpeg"/><Relationship Id="rId2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8.jpeg"/><Relationship Id="rId2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9.jpeg"/><Relationship Id="rId2" Type="http://schemas.openxmlformats.org/officeDocument/2006/relationships/image" Target="../media/image30.jpeg"/><Relationship Id="rId3" Type="http://schemas.openxmlformats.org/officeDocument/2006/relationships/image" Target="../media/image31.png"/><Relationship Id="rId4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32.jpe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33.jpeg"/><Relationship Id="rId2" Type="http://schemas.openxmlformats.org/officeDocument/2006/relationships/image" Target="../media/image34.jpeg"/><Relationship Id="rId3" Type="http://schemas.openxmlformats.org/officeDocument/2006/relationships/slideLayout" Target="../slideLayouts/slideLayout16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35.jpeg"/><Relationship Id="rId2" Type="http://schemas.openxmlformats.org/officeDocument/2006/relationships/slideLayout" Target="../slideLayouts/slideLayout2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CustomShape 1"/>
          <p:cNvSpPr/>
          <p:nvPr/>
        </p:nvSpPr>
        <p:spPr>
          <a:xfrm>
            <a:off x="110880" y="828360"/>
            <a:ext cx="4122720" cy="1308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r>
              <a:rPr lang="ru-RU" sz="2000" strike="noStrike">
                <a:solidFill>
                  <a:srgbClr val="000000"/>
                </a:solidFill>
                <a:latin typeface="Lucida Sans Unicode"/>
                <a:ea typeface="DejaVu Sans"/>
              </a:rPr>
              <a:t>Все на свете дети знают</a:t>
            </a:r>
            <a:endParaRPr/>
          </a:p>
          <a:p>
            <a:r>
              <a:rPr lang="ru-RU" sz="2000" strike="noStrike">
                <a:solidFill>
                  <a:srgbClr val="000000"/>
                </a:solidFill>
                <a:latin typeface="Lucida Sans Unicode"/>
                <a:ea typeface="DejaVu Sans"/>
              </a:rPr>
              <a:t>Звуки разные бывают.</a:t>
            </a:r>
            <a:endParaRPr/>
          </a:p>
          <a:p>
            <a:r>
              <a:rPr lang="ru-RU" sz="2000" strike="noStrike">
                <a:solidFill>
                  <a:srgbClr val="000000"/>
                </a:solidFill>
                <a:latin typeface="Lucida Sans Unicode"/>
                <a:ea typeface="DejaVu Sans"/>
              </a:rPr>
              <a:t>Журавлей прощальный клекот,</a:t>
            </a:r>
            <a:endParaRPr/>
          </a:p>
          <a:p>
            <a:pPr>
              <a:lnSpc>
                <a:spcPct val="100000"/>
              </a:lnSpc>
            </a:pPr>
            <a:r>
              <a:rPr lang="ru-RU" sz="2000" strike="noStrike">
                <a:solidFill>
                  <a:srgbClr val="000000"/>
                </a:solidFill>
                <a:latin typeface="Lucida Sans Unicode"/>
                <a:ea typeface="DejaVu Sans"/>
              </a:rPr>
              <a:t>Самолета громкий рокот.</a:t>
            </a:r>
            <a:endParaRPr/>
          </a:p>
        </p:txBody>
      </p:sp>
      <p:pic>
        <p:nvPicPr>
          <p:cNvPr id="118" name="Picture 2" descr=""/>
          <p:cNvPicPr/>
          <p:nvPr/>
        </p:nvPicPr>
        <p:blipFill>
          <a:blip r:embed="rId1"/>
          <a:stretch/>
        </p:blipFill>
        <p:spPr>
          <a:xfrm>
            <a:off x="6135120" y="720000"/>
            <a:ext cx="2503800" cy="1654920"/>
          </a:xfrm>
          <a:prstGeom prst="rect">
            <a:avLst/>
          </a:prstGeom>
          <a:ln>
            <a:noFill/>
          </a:ln>
        </p:spPr>
      </p:pic>
      <p:sp>
        <p:nvSpPr>
          <p:cNvPr id="119" name="CustomShape 2"/>
          <p:cNvSpPr/>
          <p:nvPr/>
        </p:nvSpPr>
        <p:spPr>
          <a:xfrm>
            <a:off x="2473200" y="2354040"/>
            <a:ext cx="3645720" cy="1583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lang="ru-RU" sz="2000" strike="noStrike">
                <a:solidFill>
                  <a:srgbClr val="000000"/>
                </a:solidFill>
                <a:latin typeface="Lucida Sans Unicode"/>
                <a:ea typeface="DejaVu Sans"/>
              </a:rPr>
              <a:t>Гул машины во дворе</a:t>
            </a:r>
            <a:endParaRPr/>
          </a:p>
          <a:p>
            <a:r>
              <a:rPr lang="ru-RU" sz="2000" strike="noStrike">
                <a:solidFill>
                  <a:srgbClr val="000000"/>
                </a:solidFill>
                <a:latin typeface="Lucida Sans Unicode"/>
                <a:ea typeface="DejaVu Sans"/>
              </a:rPr>
              <a:t>Лай собаки в конуре</a:t>
            </a:r>
            <a:endParaRPr/>
          </a:p>
          <a:p>
            <a:r>
              <a:rPr lang="ru-RU" sz="2000" strike="noStrike">
                <a:solidFill>
                  <a:srgbClr val="000000"/>
                </a:solidFill>
                <a:latin typeface="Lucida Sans Unicode"/>
                <a:ea typeface="DejaVu Sans"/>
              </a:rPr>
              <a:t>Стук колес и шум станка,</a:t>
            </a:r>
            <a:endParaRPr/>
          </a:p>
          <a:p>
            <a:r>
              <a:rPr lang="ru-RU" sz="2000" strike="noStrike">
                <a:solidFill>
                  <a:srgbClr val="000000"/>
                </a:solidFill>
                <a:latin typeface="Lucida Sans Unicode"/>
                <a:ea typeface="DejaVu Sans"/>
              </a:rPr>
              <a:t>Тихий шелест ветерка</a:t>
            </a:r>
            <a:r>
              <a:rPr lang="ru-RU" strike="noStrike">
                <a:solidFill>
                  <a:srgbClr val="000000"/>
                </a:solidFill>
                <a:latin typeface="Lucida Sans Unicode"/>
                <a:ea typeface="DejaVu Sans"/>
              </a:rPr>
              <a:t>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120" name="Picture 4" descr=""/>
          <p:cNvPicPr/>
          <p:nvPr/>
        </p:nvPicPr>
        <p:blipFill>
          <a:blip r:embed="rId2"/>
          <a:stretch/>
        </p:blipFill>
        <p:spPr>
          <a:xfrm>
            <a:off x="24480" y="2304000"/>
            <a:ext cx="2422440" cy="1449720"/>
          </a:xfrm>
          <a:prstGeom prst="rect">
            <a:avLst/>
          </a:prstGeom>
          <a:ln>
            <a:noFill/>
          </a:ln>
        </p:spPr>
      </p:pic>
      <p:pic>
        <p:nvPicPr>
          <p:cNvPr id="121" name="Picture 5" descr=""/>
          <p:cNvPicPr/>
          <p:nvPr/>
        </p:nvPicPr>
        <p:blipFill>
          <a:blip r:embed="rId3"/>
          <a:stretch/>
        </p:blipFill>
        <p:spPr>
          <a:xfrm>
            <a:off x="6336000" y="2592000"/>
            <a:ext cx="1994760" cy="1461600"/>
          </a:xfrm>
          <a:prstGeom prst="rect">
            <a:avLst/>
          </a:prstGeom>
          <a:ln>
            <a:noFill/>
          </a:ln>
        </p:spPr>
      </p:pic>
      <p:sp>
        <p:nvSpPr>
          <p:cNvPr id="122" name="CustomShape 3"/>
          <p:cNvSpPr/>
          <p:nvPr/>
        </p:nvSpPr>
        <p:spPr>
          <a:xfrm>
            <a:off x="1656000" y="4032000"/>
            <a:ext cx="3557880" cy="1613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lang="ru-RU" sz="2000" strike="noStrike">
                <a:solidFill>
                  <a:srgbClr val="000000"/>
                </a:solidFill>
                <a:latin typeface="Lucida Sans Unicode"/>
                <a:ea typeface="DejaVu Sans"/>
              </a:rPr>
              <a:t>Это </a:t>
            </a:r>
            <a:r>
              <a:rPr b="1" lang="ru-RU" sz="2000" strike="noStrike">
                <a:solidFill>
                  <a:srgbClr val="000000"/>
                </a:solidFill>
                <a:latin typeface="Lucida Sans Unicode"/>
                <a:ea typeface="DejaVu Sans"/>
              </a:rPr>
              <a:t>звуки - шумовые</a:t>
            </a:r>
            <a:r>
              <a:rPr lang="ru-RU" sz="2000" strike="noStrike">
                <a:solidFill>
                  <a:srgbClr val="000000"/>
                </a:solidFill>
                <a:latin typeface="Lucida Sans Unicode"/>
                <a:ea typeface="DejaVu Sans"/>
              </a:rPr>
              <a:t>.</a:t>
            </a:r>
            <a:endParaRPr/>
          </a:p>
          <a:p>
            <a:r>
              <a:rPr lang="ru-RU" sz="2000" strike="noStrike">
                <a:solidFill>
                  <a:srgbClr val="000000"/>
                </a:solidFill>
                <a:latin typeface="Lucida Sans Unicode"/>
                <a:ea typeface="DejaVu Sans"/>
              </a:rPr>
              <a:t>Только есть еще другие:</a:t>
            </a:r>
            <a:endParaRPr/>
          </a:p>
          <a:p>
            <a:r>
              <a:rPr lang="ru-RU" sz="2000" strike="noStrike">
                <a:solidFill>
                  <a:srgbClr val="000000"/>
                </a:solidFill>
                <a:latin typeface="Lucida Sans Unicode"/>
                <a:ea typeface="DejaVu Sans"/>
              </a:rPr>
              <a:t>Не шуршание, не стуки -</a:t>
            </a:r>
            <a:endParaRPr/>
          </a:p>
          <a:p>
            <a:r>
              <a:rPr b="1" lang="ru-RU" sz="2000" strike="noStrike">
                <a:solidFill>
                  <a:srgbClr val="000000"/>
                </a:solidFill>
                <a:latin typeface="Lucida Sans Unicode"/>
                <a:ea typeface="DejaVu Sans"/>
              </a:rPr>
              <a:t>Музыкальные есть звуки.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123" name="Picture 6" descr=""/>
          <p:cNvPicPr/>
          <p:nvPr/>
        </p:nvPicPr>
        <p:blipFill>
          <a:blip r:embed="rId4"/>
          <a:stretch/>
        </p:blipFill>
        <p:spPr>
          <a:xfrm>
            <a:off x="216000" y="4392000"/>
            <a:ext cx="1654920" cy="1973520"/>
          </a:xfrm>
          <a:prstGeom prst="rect">
            <a:avLst/>
          </a:prstGeom>
          <a:ln>
            <a:noFill/>
          </a:ln>
        </p:spPr>
      </p:pic>
      <p:pic>
        <p:nvPicPr>
          <p:cNvPr id="124" name="Picture 8" descr=""/>
          <p:cNvPicPr/>
          <p:nvPr/>
        </p:nvPicPr>
        <p:blipFill>
          <a:blip r:embed="rId5"/>
          <a:stretch/>
        </p:blipFill>
        <p:spPr>
          <a:xfrm>
            <a:off x="5472000" y="4320000"/>
            <a:ext cx="3670560" cy="2360160"/>
          </a:xfrm>
          <a:prstGeom prst="rect">
            <a:avLst/>
          </a:prstGeom>
          <a:ln>
            <a:noFill/>
          </a:ln>
        </p:spPr>
      </p:pic>
      <p:sp>
        <p:nvSpPr>
          <p:cNvPr id="125" name="CustomShape 4"/>
          <p:cNvSpPr/>
          <p:nvPr/>
        </p:nvSpPr>
        <p:spPr>
          <a:xfrm>
            <a:off x="1928880" y="214200"/>
            <a:ext cx="4570560" cy="790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i="1" lang="ru-RU" sz="2800" strike="noStrike">
                <a:solidFill>
                  <a:srgbClr val="002060"/>
                </a:solidFill>
                <a:latin typeface="Lucida Sans Unicode"/>
                <a:ea typeface="DejaVu Sans"/>
              </a:rPr>
              <a:t>МУЗЫКАЛЬНЫЕ ЗВУКИ</a:t>
            </a:r>
            <a:endParaRPr/>
          </a:p>
          <a:p>
            <a:pPr algn="ctr">
              <a:lnSpc>
                <a:spcPct val="100000"/>
              </a:lnSpc>
            </a:pPr>
            <a:r>
              <a:rPr b="1" lang="ru-RU" strike="noStrike">
                <a:solidFill>
                  <a:srgbClr val="000000"/>
                </a:solidFill>
                <a:latin typeface="Lucida Sans Unicode"/>
                <a:ea typeface="DejaVu Sans"/>
              </a:rPr>
              <a:t> </a:t>
            </a:r>
            <a:endParaRPr/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" descr=""/>
          <p:cNvPicPr/>
          <p:nvPr/>
        </p:nvPicPr>
        <p:blipFill>
          <a:blip r:embed="rId1"/>
          <a:stretch/>
        </p:blipFill>
        <p:spPr>
          <a:xfrm>
            <a:off x="1506240" y="20160"/>
            <a:ext cx="6197040" cy="68371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3" dur="indefinite" restart="never" nodeType="tmRoot">
          <p:childTnLst>
            <p:seq>
              <p:cTn id="2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Picture 2" descr=""/>
          <p:cNvPicPr/>
          <p:nvPr/>
        </p:nvPicPr>
        <p:blipFill>
          <a:blip r:embed="rId1"/>
          <a:stretch/>
        </p:blipFill>
        <p:spPr>
          <a:xfrm>
            <a:off x="4032000" y="2832480"/>
            <a:ext cx="5110920" cy="4024440"/>
          </a:xfrm>
          <a:prstGeom prst="rect">
            <a:avLst/>
          </a:prstGeom>
          <a:ln>
            <a:noFill/>
          </a:ln>
        </p:spPr>
      </p:pic>
      <p:sp>
        <p:nvSpPr>
          <p:cNvPr id="157" name="CustomShape 1"/>
          <p:cNvSpPr/>
          <p:nvPr/>
        </p:nvSpPr>
        <p:spPr>
          <a:xfrm>
            <a:off x="0" y="357120"/>
            <a:ext cx="8785440" cy="57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ru-RU" sz="3200" strike="noStrike">
                <a:solidFill>
                  <a:srgbClr val="000000"/>
                </a:solidFill>
                <a:latin typeface="Times New Roman"/>
                <a:ea typeface="DejaVu Sans"/>
              </a:rPr>
              <a:t>   </a:t>
            </a:r>
            <a:r>
              <a:rPr lang="ru-RU" sz="3200" strike="noStrike">
                <a:solidFill>
                  <a:srgbClr val="000000"/>
                </a:solidFill>
                <a:latin typeface="Times New Roman"/>
                <a:ea typeface="DejaVu Sans"/>
              </a:rPr>
              <a:t>Молдавский народный  танец </a:t>
            </a:r>
            <a:r>
              <a:rPr b="1" i="1" lang="ru-RU" sz="3200" strike="noStrike">
                <a:solidFill>
                  <a:srgbClr val="000000"/>
                </a:solidFill>
                <a:latin typeface="Times New Roman"/>
                <a:ea typeface="DejaVu Sans"/>
              </a:rPr>
              <a:t>«Хора и Сырба».</a:t>
            </a:r>
            <a:endParaRPr/>
          </a:p>
        </p:txBody>
      </p:sp>
      <p:pic>
        <p:nvPicPr>
          <p:cNvPr id="158" name="Picture 4" descr=""/>
          <p:cNvPicPr/>
          <p:nvPr/>
        </p:nvPicPr>
        <p:blipFill>
          <a:blip r:embed="rId2"/>
          <a:stretch/>
        </p:blipFill>
        <p:spPr>
          <a:xfrm>
            <a:off x="0" y="934920"/>
            <a:ext cx="4750920" cy="3312000"/>
          </a:xfrm>
          <a:prstGeom prst="rect">
            <a:avLst/>
          </a:prstGeom>
          <a:ln>
            <a:noFill/>
          </a:ln>
        </p:spPr>
      </p:pic>
      <p:pic>
        <p:nvPicPr>
          <p:cNvPr id="159" name="Хора и сырба. Молдавский народный танец..mp3" descr=""/>
          <p:cNvPicPr/>
          <p:nvPr/>
        </p:nvPicPr>
        <p:blipFill>
          <a:blip r:embed="rId3"/>
          <a:stretch/>
        </p:blipFill>
        <p:spPr>
          <a:xfrm>
            <a:off x="1296000" y="4968000"/>
            <a:ext cx="790920" cy="7909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5" dur="indefinite" restart="never" nodeType="tmRoot">
          <p:childTnLst>
            <p:seq>
              <p:cTn id="26" restart="whenNotActive" nodeType="interactiveSeq" fill="hold">
                <p:childTnLst>
                  <p:par>
                    <p:cTn id="27" fill="hold"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nodeType="clickEffect" fill="hold" presetClass="mediacall">
                                  <p:stCondLst>
                                    <p:cond delay="0"/>
                                  </p:stCond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  <p:seq>
              <p:cTn id="3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" name="" descr=""/>
          <p:cNvPicPr/>
          <p:nvPr/>
        </p:nvPicPr>
        <p:blipFill>
          <a:blip r:embed="rId1"/>
          <a:stretch/>
        </p:blipFill>
        <p:spPr>
          <a:xfrm>
            <a:off x="16200" y="188280"/>
            <a:ext cx="6679080" cy="3051000"/>
          </a:xfrm>
          <a:prstGeom prst="rect">
            <a:avLst/>
          </a:prstGeom>
          <a:ln>
            <a:noFill/>
          </a:ln>
        </p:spPr>
      </p:pic>
      <p:sp>
        <p:nvSpPr>
          <p:cNvPr id="161" name="CustomShape 1"/>
          <p:cNvSpPr/>
          <p:nvPr/>
        </p:nvSpPr>
        <p:spPr>
          <a:xfrm>
            <a:off x="457200" y="221040"/>
            <a:ext cx="8228520" cy="1249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62" name="" descr=""/>
          <p:cNvPicPr/>
          <p:nvPr/>
        </p:nvPicPr>
        <p:blipFill>
          <a:blip r:embed="rId2"/>
          <a:stretch/>
        </p:blipFill>
        <p:spPr>
          <a:xfrm>
            <a:off x="5094720" y="2592000"/>
            <a:ext cx="3976560" cy="39765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1" dur="indefinite" restart="never" nodeType="tmRoot">
          <p:childTnLst>
            <p:seq>
              <p:cTn id="3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" descr=""/>
          <p:cNvPicPr/>
          <p:nvPr/>
        </p:nvPicPr>
        <p:blipFill>
          <a:blip r:embed="rId1"/>
          <a:stretch/>
        </p:blipFill>
        <p:spPr>
          <a:xfrm>
            <a:off x="72000" y="256320"/>
            <a:ext cx="8927280" cy="65109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3" dur="indefinite" restart="never" nodeType="tmRoot">
          <p:childTnLst>
            <p:seq>
              <p:cTn id="3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" descr=""/>
          <p:cNvPicPr/>
          <p:nvPr/>
        </p:nvPicPr>
        <p:blipFill>
          <a:blip r:embed="rId1"/>
          <a:stretch/>
        </p:blipFill>
        <p:spPr>
          <a:xfrm>
            <a:off x="0" y="154800"/>
            <a:ext cx="9143280" cy="66124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5" dur="indefinite" restart="never" nodeType="tmRoot">
          <p:childTnLst>
            <p:seq>
              <p:cTn id="3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" descr=""/>
          <p:cNvPicPr/>
          <p:nvPr/>
        </p:nvPicPr>
        <p:blipFill>
          <a:blip r:embed="rId1"/>
          <a:stretch/>
        </p:blipFill>
        <p:spPr>
          <a:xfrm>
            <a:off x="16200" y="188280"/>
            <a:ext cx="6679080" cy="3051000"/>
          </a:xfrm>
          <a:prstGeom prst="rect">
            <a:avLst/>
          </a:prstGeom>
          <a:ln>
            <a:noFill/>
          </a:ln>
        </p:spPr>
      </p:pic>
      <p:sp>
        <p:nvSpPr>
          <p:cNvPr id="166" name="CustomShape 1"/>
          <p:cNvSpPr/>
          <p:nvPr/>
        </p:nvSpPr>
        <p:spPr>
          <a:xfrm>
            <a:off x="457200" y="221040"/>
            <a:ext cx="8228520" cy="1249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67" name="" descr=""/>
          <p:cNvPicPr/>
          <p:nvPr/>
        </p:nvPicPr>
        <p:blipFill>
          <a:blip r:embed="rId2"/>
          <a:stretch/>
        </p:blipFill>
        <p:spPr>
          <a:xfrm>
            <a:off x="5094720" y="2592000"/>
            <a:ext cx="3976560" cy="39765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7" dur="indefinite" restart="never" nodeType="tmRoot">
          <p:childTnLst>
            <p:seq>
              <p:cTn id="3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" descr=""/>
          <p:cNvPicPr/>
          <p:nvPr/>
        </p:nvPicPr>
        <p:blipFill>
          <a:blip r:embed="rId1"/>
          <a:stretch/>
        </p:blipFill>
        <p:spPr>
          <a:xfrm>
            <a:off x="576000" y="0"/>
            <a:ext cx="7415280" cy="68572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9" dur="indefinite" restart="never" nodeType="tmRoot">
          <p:childTnLst>
            <p:seq>
              <p:cTn id="4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" descr=""/>
          <p:cNvPicPr/>
          <p:nvPr/>
        </p:nvPicPr>
        <p:blipFill>
          <a:blip r:embed="rId1"/>
          <a:stretch/>
        </p:blipFill>
        <p:spPr>
          <a:xfrm>
            <a:off x="1197360" y="18000"/>
            <a:ext cx="6856920" cy="68569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41" dur="indefinite" restart="never" nodeType="tmRoot">
          <p:childTnLst>
            <p:seq>
              <p:cTn id="4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2" descr=""/>
          <p:cNvPicPr/>
          <p:nvPr/>
        </p:nvPicPr>
        <p:blipFill>
          <a:blip r:embed="rId1"/>
          <a:stretch/>
        </p:blipFill>
        <p:spPr>
          <a:xfrm>
            <a:off x="571320" y="1500120"/>
            <a:ext cx="8142480" cy="4741920"/>
          </a:xfrm>
          <a:prstGeom prst="rect">
            <a:avLst/>
          </a:prstGeom>
          <a:ln>
            <a:noFill/>
          </a:ln>
        </p:spPr>
      </p:pic>
      <p:sp>
        <p:nvSpPr>
          <p:cNvPr id="171" name="CustomShape 1"/>
          <p:cNvSpPr/>
          <p:nvPr/>
        </p:nvSpPr>
        <p:spPr>
          <a:xfrm>
            <a:off x="142920" y="357120"/>
            <a:ext cx="8999640" cy="637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3600" strike="noStrike">
                <a:solidFill>
                  <a:srgbClr val="000000"/>
                </a:solidFill>
                <a:latin typeface="Times New Roman"/>
                <a:ea typeface="DejaVu Sans"/>
              </a:rPr>
              <a:t>   </a:t>
            </a:r>
            <a:r>
              <a:rPr lang="ru-RU" sz="3600" strike="noStrike">
                <a:solidFill>
                  <a:srgbClr val="000000"/>
                </a:solidFill>
                <a:latin typeface="Times New Roman"/>
                <a:ea typeface="DejaVu Sans"/>
              </a:rPr>
              <a:t>Греческий народный танец  </a:t>
            </a:r>
            <a:r>
              <a:rPr b="1" i="1" lang="ru-RU" sz="3600" strike="noStrike">
                <a:solidFill>
                  <a:srgbClr val="000000"/>
                </a:solidFill>
                <a:latin typeface="Times New Roman"/>
                <a:ea typeface="DejaVu Sans"/>
              </a:rPr>
              <a:t>«Сиртаки».</a:t>
            </a:r>
            <a:endParaRPr/>
          </a:p>
        </p:txBody>
      </p:sp>
      <p:pic>
        <p:nvPicPr>
          <p:cNvPr id="172" name="Сиртаки. Греческий народный танец..mp3" descr=""/>
          <p:cNvPicPr/>
          <p:nvPr/>
        </p:nvPicPr>
        <p:blipFill>
          <a:blip r:embed="rId2"/>
          <a:stretch/>
        </p:blipFill>
        <p:spPr>
          <a:xfrm>
            <a:off x="8643960" y="6286680"/>
            <a:ext cx="303480" cy="3034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43" dur="indefinite" restart="never" nodeType="tmRoot">
          <p:childTnLst>
            <p:seq>
              <p:cTn id="44" restart="whenNotActive" nodeType="interactiveSeq" fill="hold">
                <p:childTnLst>
                  <p:par>
                    <p:cTn id="45" fill="hold"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nodeType="clickEffect" fill="hold" presetClass="mediacall">
                                  <p:stCondLst>
                                    <p:cond delay="0"/>
                                  </p:stCond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  <p:seq>
              <p:cTn id="4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" descr=""/>
          <p:cNvPicPr/>
          <p:nvPr/>
        </p:nvPicPr>
        <p:blipFill>
          <a:blip r:embed="rId1"/>
          <a:stretch/>
        </p:blipFill>
        <p:spPr>
          <a:xfrm>
            <a:off x="16200" y="188280"/>
            <a:ext cx="6679080" cy="3051000"/>
          </a:xfrm>
          <a:prstGeom prst="rect">
            <a:avLst/>
          </a:prstGeom>
          <a:ln>
            <a:noFill/>
          </a:ln>
        </p:spPr>
      </p:pic>
      <p:sp>
        <p:nvSpPr>
          <p:cNvPr id="174" name="CustomShape 1"/>
          <p:cNvSpPr/>
          <p:nvPr/>
        </p:nvSpPr>
        <p:spPr>
          <a:xfrm>
            <a:off x="457200" y="221040"/>
            <a:ext cx="8228520" cy="1249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75" name="" descr=""/>
          <p:cNvPicPr/>
          <p:nvPr/>
        </p:nvPicPr>
        <p:blipFill>
          <a:blip r:embed="rId2"/>
          <a:stretch/>
        </p:blipFill>
        <p:spPr>
          <a:xfrm>
            <a:off x="5094720" y="2592000"/>
            <a:ext cx="3976560" cy="39765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49" dur="indefinite" restart="never" nodeType="tmRoot">
          <p:childTnLst>
            <p:seq>
              <p:cTn id="5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Picture 2" descr=""/>
          <p:cNvPicPr/>
          <p:nvPr/>
        </p:nvPicPr>
        <p:blipFill>
          <a:blip r:embed="rId1"/>
          <a:stretch/>
        </p:blipFill>
        <p:spPr>
          <a:xfrm>
            <a:off x="176760" y="1049040"/>
            <a:ext cx="1694160" cy="2117880"/>
          </a:xfrm>
          <a:prstGeom prst="rect">
            <a:avLst/>
          </a:prstGeom>
          <a:ln>
            <a:noFill/>
          </a:ln>
        </p:spPr>
      </p:pic>
      <p:pic>
        <p:nvPicPr>
          <p:cNvPr id="127" name="Picture 4" descr=""/>
          <p:cNvPicPr/>
          <p:nvPr/>
        </p:nvPicPr>
        <p:blipFill>
          <a:blip r:embed="rId2"/>
          <a:stretch/>
        </p:blipFill>
        <p:spPr>
          <a:xfrm>
            <a:off x="2808000" y="1143000"/>
            <a:ext cx="2446920" cy="2095920"/>
          </a:xfrm>
          <a:prstGeom prst="rect">
            <a:avLst/>
          </a:prstGeom>
          <a:ln>
            <a:noFill/>
          </a:ln>
        </p:spPr>
      </p:pic>
      <p:pic>
        <p:nvPicPr>
          <p:cNvPr id="128" name="Picture 5" descr=""/>
          <p:cNvPicPr/>
          <p:nvPr/>
        </p:nvPicPr>
        <p:blipFill>
          <a:blip r:embed="rId3"/>
          <a:stretch/>
        </p:blipFill>
        <p:spPr>
          <a:xfrm>
            <a:off x="5688000" y="1152000"/>
            <a:ext cx="2219400" cy="2133000"/>
          </a:xfrm>
          <a:prstGeom prst="rect">
            <a:avLst/>
          </a:prstGeom>
          <a:ln>
            <a:noFill/>
          </a:ln>
        </p:spPr>
      </p:pic>
      <p:pic>
        <p:nvPicPr>
          <p:cNvPr id="129" name="Picture 6" descr=""/>
          <p:cNvPicPr/>
          <p:nvPr/>
        </p:nvPicPr>
        <p:blipFill>
          <a:blip r:embed="rId4"/>
          <a:stretch/>
        </p:blipFill>
        <p:spPr>
          <a:xfrm>
            <a:off x="6840000" y="2448000"/>
            <a:ext cx="2278800" cy="2302920"/>
          </a:xfrm>
          <a:prstGeom prst="rect">
            <a:avLst/>
          </a:prstGeom>
          <a:ln>
            <a:noFill/>
          </a:ln>
        </p:spPr>
      </p:pic>
      <p:pic>
        <p:nvPicPr>
          <p:cNvPr id="130" name="Picture 7" descr=""/>
          <p:cNvPicPr/>
          <p:nvPr/>
        </p:nvPicPr>
        <p:blipFill>
          <a:blip r:embed="rId5"/>
          <a:stretch/>
        </p:blipFill>
        <p:spPr>
          <a:xfrm>
            <a:off x="5429160" y="5000760"/>
            <a:ext cx="3209760" cy="1856160"/>
          </a:xfrm>
          <a:prstGeom prst="rect">
            <a:avLst/>
          </a:prstGeom>
          <a:ln>
            <a:noFill/>
          </a:ln>
        </p:spPr>
      </p:pic>
      <p:pic>
        <p:nvPicPr>
          <p:cNvPr id="131" name="Picture 8" descr=""/>
          <p:cNvPicPr/>
          <p:nvPr/>
        </p:nvPicPr>
        <p:blipFill>
          <a:blip r:embed="rId6"/>
          <a:stretch/>
        </p:blipFill>
        <p:spPr>
          <a:xfrm>
            <a:off x="288000" y="4632120"/>
            <a:ext cx="1793880" cy="1774800"/>
          </a:xfrm>
          <a:prstGeom prst="rect">
            <a:avLst/>
          </a:prstGeom>
          <a:ln>
            <a:noFill/>
          </a:ln>
        </p:spPr>
      </p:pic>
      <p:pic>
        <p:nvPicPr>
          <p:cNvPr id="132" name="Picture 9" descr=""/>
          <p:cNvPicPr/>
          <p:nvPr/>
        </p:nvPicPr>
        <p:blipFill>
          <a:blip r:embed="rId7"/>
          <a:stretch/>
        </p:blipFill>
        <p:spPr>
          <a:xfrm>
            <a:off x="968760" y="3024000"/>
            <a:ext cx="1767240" cy="2016000"/>
          </a:xfrm>
          <a:prstGeom prst="rect">
            <a:avLst/>
          </a:prstGeom>
          <a:ln>
            <a:noFill/>
          </a:ln>
        </p:spPr>
      </p:pic>
      <p:pic>
        <p:nvPicPr>
          <p:cNvPr id="133" name="Picture 10" descr=""/>
          <p:cNvPicPr/>
          <p:nvPr/>
        </p:nvPicPr>
        <p:blipFill>
          <a:blip r:embed="rId8"/>
          <a:stretch/>
        </p:blipFill>
        <p:spPr>
          <a:xfrm>
            <a:off x="2952000" y="3168000"/>
            <a:ext cx="2806920" cy="1510920"/>
          </a:xfrm>
          <a:prstGeom prst="rect">
            <a:avLst/>
          </a:prstGeom>
          <a:ln>
            <a:noFill/>
          </a:ln>
        </p:spPr>
      </p:pic>
      <p:pic>
        <p:nvPicPr>
          <p:cNvPr id="134" name="Picture 11" descr=""/>
          <p:cNvPicPr/>
          <p:nvPr/>
        </p:nvPicPr>
        <p:blipFill>
          <a:blip r:embed="rId9"/>
          <a:stretch/>
        </p:blipFill>
        <p:spPr>
          <a:xfrm>
            <a:off x="2808000" y="5857920"/>
            <a:ext cx="966960" cy="837000"/>
          </a:xfrm>
          <a:prstGeom prst="rect">
            <a:avLst/>
          </a:prstGeom>
          <a:ln>
            <a:noFill/>
          </a:ln>
        </p:spPr>
      </p:pic>
      <p:pic>
        <p:nvPicPr>
          <p:cNvPr id="135" name="Picture 12" descr=""/>
          <p:cNvPicPr/>
          <p:nvPr/>
        </p:nvPicPr>
        <p:blipFill>
          <a:blip r:embed="rId10"/>
          <a:stretch/>
        </p:blipFill>
        <p:spPr>
          <a:xfrm>
            <a:off x="2736000" y="4968000"/>
            <a:ext cx="967680" cy="874080"/>
          </a:xfrm>
          <a:prstGeom prst="rect">
            <a:avLst/>
          </a:prstGeom>
          <a:ln>
            <a:noFill/>
          </a:ln>
        </p:spPr>
      </p:pic>
      <p:pic>
        <p:nvPicPr>
          <p:cNvPr id="136" name="Picture 13" descr=""/>
          <p:cNvPicPr/>
          <p:nvPr/>
        </p:nvPicPr>
        <p:blipFill>
          <a:blip r:embed="rId11"/>
          <a:stretch/>
        </p:blipFill>
        <p:spPr>
          <a:xfrm>
            <a:off x="3714840" y="5040000"/>
            <a:ext cx="1036080" cy="802080"/>
          </a:xfrm>
          <a:prstGeom prst="rect">
            <a:avLst/>
          </a:prstGeom>
          <a:ln>
            <a:noFill/>
          </a:ln>
        </p:spPr>
      </p:pic>
      <p:sp>
        <p:nvSpPr>
          <p:cNvPr id="137" name="CustomShape 1"/>
          <p:cNvSpPr/>
          <p:nvPr/>
        </p:nvSpPr>
        <p:spPr>
          <a:xfrm>
            <a:off x="0" y="0"/>
            <a:ext cx="9142560" cy="1338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lang="ru-RU" sz="3200" strike="noStrike">
                <a:solidFill>
                  <a:srgbClr val="000000"/>
                </a:solidFill>
                <a:latin typeface="Lucida Sans Unicode"/>
                <a:ea typeface="DejaVu Sans"/>
              </a:rPr>
              <a:t>Посмотрим, кто внимательный тот сразу найдет музыкальные  и шумовые звуки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Lucida Sans Unicode"/>
                <a:ea typeface="DejaVu Sans"/>
              </a:rPr>
              <a:t> </a:t>
            </a:r>
            <a:endParaRPr/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Picture 2" descr=""/>
          <p:cNvPicPr/>
          <p:nvPr/>
        </p:nvPicPr>
        <p:blipFill>
          <a:blip r:embed="rId1"/>
          <a:stretch/>
        </p:blipFill>
        <p:spPr>
          <a:xfrm>
            <a:off x="4104000" y="2232000"/>
            <a:ext cx="5038920" cy="4624920"/>
          </a:xfrm>
          <a:prstGeom prst="rect">
            <a:avLst/>
          </a:prstGeom>
          <a:ln>
            <a:noFill/>
          </a:ln>
        </p:spPr>
      </p:pic>
      <p:pic>
        <p:nvPicPr>
          <p:cNvPr id="177" name="Picture 2" descr=""/>
          <p:cNvPicPr/>
          <p:nvPr/>
        </p:nvPicPr>
        <p:blipFill>
          <a:blip r:embed="rId2"/>
          <a:stretch/>
        </p:blipFill>
        <p:spPr>
          <a:xfrm>
            <a:off x="6840" y="27000"/>
            <a:ext cx="4816080" cy="42919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51" dur="indefinite" restart="never" nodeType="tmRoot">
          <p:childTnLst>
            <p:seq>
              <p:cTn id="5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CustomShape 1"/>
          <p:cNvSpPr/>
          <p:nvPr/>
        </p:nvSpPr>
        <p:spPr>
          <a:xfrm>
            <a:off x="1629360" y="0"/>
            <a:ext cx="6793560" cy="139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3200" strike="noStrike">
                <a:solidFill>
                  <a:srgbClr val="000000"/>
                </a:solidFill>
                <a:latin typeface="Comic Sans MS"/>
                <a:ea typeface="DejaVu Sans"/>
              </a:rPr>
              <a:t>«БОЛЬШОЙ ХОРОВОД»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sp>
        <p:nvSpPr>
          <p:cNvPr id="179" name="CustomShape 2"/>
          <p:cNvSpPr/>
          <p:nvPr/>
        </p:nvSpPr>
        <p:spPr>
          <a:xfrm>
            <a:off x="-432000" y="692280"/>
            <a:ext cx="5723640" cy="6362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lang="ru-RU" sz="2600" strike="noStrike">
                <a:solidFill>
                  <a:srgbClr val="000000"/>
                </a:solidFill>
                <a:latin typeface="Courier New"/>
                <a:ea typeface="DejaVu Sans"/>
              </a:rPr>
              <a:t>  </a:t>
            </a:r>
            <a:r>
              <a:rPr lang="ru-RU" sz="2600" strike="noStrike">
                <a:solidFill>
                  <a:srgbClr val="000000"/>
                </a:solidFill>
                <a:latin typeface="Courier New"/>
                <a:ea typeface="DejaVu Sans"/>
              </a:rPr>
              <a:t>1.Мы на свет родились,</a:t>
            </a:r>
            <a:endParaRPr/>
          </a:p>
          <a:p>
            <a:r>
              <a:rPr lang="ru-RU" sz="2600" strike="noStrike">
                <a:solidFill>
                  <a:srgbClr val="000000"/>
                </a:solidFill>
                <a:latin typeface="Courier New"/>
                <a:ea typeface="DejaVu Sans"/>
              </a:rPr>
              <a:t>   </a:t>
            </a:r>
            <a:r>
              <a:rPr lang="ru-RU" sz="2600" strike="noStrike">
                <a:solidFill>
                  <a:srgbClr val="000000"/>
                </a:solidFill>
                <a:latin typeface="Courier New"/>
                <a:ea typeface="DejaVu Sans"/>
              </a:rPr>
              <a:t>Чтобы радостно жить.</a:t>
            </a:r>
            <a:endParaRPr/>
          </a:p>
          <a:p>
            <a:r>
              <a:rPr lang="ru-RU" sz="2600" strike="noStrike">
                <a:solidFill>
                  <a:srgbClr val="000000"/>
                </a:solidFill>
                <a:latin typeface="Courier New"/>
                <a:ea typeface="DejaVu Sans"/>
              </a:rPr>
              <a:t>   </a:t>
            </a:r>
            <a:r>
              <a:rPr lang="ru-RU" sz="2600" strike="noStrike">
                <a:solidFill>
                  <a:srgbClr val="000000"/>
                </a:solidFill>
                <a:latin typeface="Courier New"/>
                <a:ea typeface="DejaVu Sans"/>
              </a:rPr>
              <a:t>Чтобы вместе играть,</a:t>
            </a:r>
            <a:endParaRPr/>
          </a:p>
          <a:p>
            <a:r>
              <a:rPr lang="ru-RU" sz="2600" strike="noStrike">
                <a:solidFill>
                  <a:srgbClr val="000000"/>
                </a:solidFill>
                <a:latin typeface="Courier New"/>
                <a:ea typeface="DejaVu Sans"/>
              </a:rPr>
              <a:t>   </a:t>
            </a:r>
            <a:r>
              <a:rPr lang="ru-RU" sz="2600" strike="noStrike">
                <a:solidFill>
                  <a:srgbClr val="000000"/>
                </a:solidFill>
                <a:latin typeface="Courier New"/>
                <a:ea typeface="DejaVu Sans"/>
              </a:rPr>
              <a:t>Чтобы крепко дружить.</a:t>
            </a:r>
            <a:endParaRPr/>
          </a:p>
          <a:p>
            <a:r>
              <a:rPr lang="ru-RU" sz="2600" strike="noStrike">
                <a:solidFill>
                  <a:srgbClr val="000000"/>
                </a:solidFill>
                <a:latin typeface="Courier New"/>
                <a:ea typeface="DejaVu Sans"/>
              </a:rPr>
              <a:t>   </a:t>
            </a:r>
            <a:r>
              <a:rPr lang="ru-RU" sz="2600" strike="noStrike">
                <a:solidFill>
                  <a:srgbClr val="000000"/>
                </a:solidFill>
                <a:latin typeface="Courier New"/>
                <a:ea typeface="DejaVu Sans"/>
              </a:rPr>
              <a:t>Чтоб улыбки друг другу</a:t>
            </a:r>
            <a:endParaRPr/>
          </a:p>
          <a:p>
            <a:r>
              <a:rPr lang="ru-RU" sz="2600" strike="noStrike">
                <a:solidFill>
                  <a:srgbClr val="000000"/>
                </a:solidFill>
                <a:latin typeface="Courier New"/>
                <a:ea typeface="DejaVu Sans"/>
              </a:rPr>
              <a:t>   </a:t>
            </a:r>
            <a:r>
              <a:rPr lang="ru-RU" sz="2600" strike="noStrike">
                <a:solidFill>
                  <a:srgbClr val="000000"/>
                </a:solidFill>
                <a:latin typeface="Courier New"/>
                <a:ea typeface="DejaVu Sans"/>
              </a:rPr>
              <a:t>Дарить и цветы,</a:t>
            </a:r>
            <a:endParaRPr/>
          </a:p>
          <a:p>
            <a:r>
              <a:rPr lang="ru-RU" sz="2600" strike="noStrike">
                <a:solidFill>
                  <a:srgbClr val="000000"/>
                </a:solidFill>
                <a:latin typeface="Courier New"/>
                <a:ea typeface="DejaVu Sans"/>
              </a:rPr>
              <a:t>   </a:t>
            </a:r>
            <a:r>
              <a:rPr lang="ru-RU" sz="2600" strike="noStrike">
                <a:solidFill>
                  <a:srgbClr val="000000"/>
                </a:solidFill>
                <a:latin typeface="Courier New"/>
                <a:ea typeface="DejaVu Sans"/>
              </a:rPr>
              <a:t>Чтоб исполнились в жизни</a:t>
            </a:r>
            <a:endParaRPr/>
          </a:p>
          <a:p>
            <a:r>
              <a:rPr lang="ru-RU" sz="2600" strike="noStrike">
                <a:solidFill>
                  <a:srgbClr val="000000"/>
                </a:solidFill>
                <a:latin typeface="Courier New"/>
                <a:ea typeface="DejaVu Sans"/>
              </a:rPr>
              <a:t>   </a:t>
            </a:r>
            <a:r>
              <a:rPr lang="ru-RU" sz="2600" strike="noStrike">
                <a:solidFill>
                  <a:srgbClr val="000000"/>
                </a:solidFill>
                <a:latin typeface="Courier New"/>
                <a:ea typeface="DejaVu Sans"/>
              </a:rPr>
              <a:t>Все наши мечты.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sp>
        <p:nvSpPr>
          <p:cNvPr id="180" name="CustomShape 3"/>
          <p:cNvSpPr/>
          <p:nvPr/>
        </p:nvSpPr>
        <p:spPr>
          <a:xfrm>
            <a:off x="2952000" y="3744000"/>
            <a:ext cx="6190920" cy="3112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lang="ru-RU" sz="2600" strike="noStrike">
                <a:solidFill>
                  <a:srgbClr val="000000"/>
                </a:solidFill>
                <a:latin typeface="Courier New"/>
                <a:ea typeface="DejaVu Sans"/>
              </a:rPr>
              <a:t>Так давайте устроим</a:t>
            </a:r>
            <a:endParaRPr/>
          </a:p>
          <a:p>
            <a:r>
              <a:rPr b="1" lang="ru-RU" sz="2600" strike="noStrike">
                <a:solidFill>
                  <a:srgbClr val="000000"/>
                </a:solidFill>
                <a:latin typeface="Courier New"/>
                <a:ea typeface="DejaVu Sans"/>
              </a:rPr>
              <a:t>Большой хоровод,</a:t>
            </a:r>
            <a:endParaRPr/>
          </a:p>
          <a:p>
            <a:r>
              <a:rPr b="1" lang="ru-RU" sz="2600" strike="noStrike">
                <a:solidFill>
                  <a:srgbClr val="000000"/>
                </a:solidFill>
                <a:latin typeface="Courier New"/>
                <a:ea typeface="DejaVu Sans"/>
              </a:rPr>
              <a:t>Пусть все люди Земли</a:t>
            </a:r>
            <a:endParaRPr/>
          </a:p>
          <a:p>
            <a:r>
              <a:rPr b="1" lang="ru-RU" sz="2600" strike="noStrike">
                <a:solidFill>
                  <a:srgbClr val="000000"/>
                </a:solidFill>
                <a:latin typeface="Courier New"/>
                <a:ea typeface="DejaVu Sans"/>
              </a:rPr>
              <a:t>С нами встанут в него.</a:t>
            </a:r>
            <a:endParaRPr/>
          </a:p>
          <a:p>
            <a:r>
              <a:rPr b="1" lang="ru-RU" sz="2600" strike="noStrike">
                <a:solidFill>
                  <a:srgbClr val="000000"/>
                </a:solidFill>
                <a:latin typeface="Courier New"/>
                <a:ea typeface="DejaVu Sans"/>
              </a:rPr>
              <a:t>Пусть повсюду звучит</a:t>
            </a:r>
            <a:endParaRPr/>
          </a:p>
          <a:p>
            <a:r>
              <a:rPr b="1" lang="ru-RU" sz="2600" strike="noStrike">
                <a:solidFill>
                  <a:srgbClr val="000000"/>
                </a:solidFill>
                <a:latin typeface="Courier New"/>
                <a:ea typeface="DejaVu Sans"/>
              </a:rPr>
              <a:t>Только радостный смех,</a:t>
            </a:r>
            <a:endParaRPr/>
          </a:p>
          <a:p>
            <a:r>
              <a:rPr b="1" lang="ru-RU" sz="2600" strike="noStrike">
                <a:solidFill>
                  <a:srgbClr val="000000"/>
                </a:solidFill>
                <a:latin typeface="Courier New"/>
                <a:ea typeface="DejaVu Sans"/>
              </a:rPr>
              <a:t>Пусть без слов станет песня</a:t>
            </a:r>
            <a:endParaRPr/>
          </a:p>
          <a:p>
            <a:r>
              <a:rPr b="1" lang="ru-RU" sz="2600" strike="noStrike">
                <a:solidFill>
                  <a:srgbClr val="000000"/>
                </a:solidFill>
                <a:latin typeface="Courier New"/>
                <a:ea typeface="DejaVu Sans"/>
              </a:rPr>
              <a:t>Понятной для всех.</a:t>
            </a:r>
            <a:endParaRPr/>
          </a:p>
        </p:txBody>
      </p:sp>
      <p:sp>
        <p:nvSpPr>
          <p:cNvPr id="181" name="CustomShape 4"/>
          <p:cNvSpPr/>
          <p:nvPr/>
        </p:nvSpPr>
        <p:spPr>
          <a:xfrm>
            <a:off x="4536000" y="3096000"/>
            <a:ext cx="4571640" cy="3041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lang="ru-RU" sz="3200" strike="noStrike">
                <a:solidFill>
                  <a:srgbClr val="000000"/>
                </a:solidFill>
                <a:latin typeface="Comic Sans MS"/>
                <a:ea typeface="DejaVu Sans"/>
              </a:rPr>
              <a:t>ПРИПЕВ:</a:t>
            </a:r>
            <a:endParaRPr/>
          </a:p>
        </p:txBody>
      </p:sp>
    </p:spTree>
  </p:cSld>
  <p:timing>
    <p:tnLst>
      <p:par>
        <p:cTn id="53" dur="indefinite" restart="never" nodeType="tmRoot">
          <p:childTnLst>
            <p:seq>
              <p:cTn id="5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CustomShape 1"/>
          <p:cNvSpPr/>
          <p:nvPr/>
        </p:nvSpPr>
        <p:spPr>
          <a:xfrm>
            <a:off x="0" y="0"/>
            <a:ext cx="5110920" cy="4423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lang="ru-RU" sz="2600" strike="noStrike">
                <a:solidFill>
                  <a:srgbClr val="000000"/>
                </a:solidFill>
                <a:latin typeface="Courier New"/>
                <a:ea typeface="DejaVu Sans"/>
              </a:rPr>
              <a:t>2. Мы хотим кувыркаться</a:t>
            </a:r>
            <a:endParaRPr/>
          </a:p>
          <a:p>
            <a:r>
              <a:rPr lang="ru-RU" sz="2600" strike="noStrike">
                <a:solidFill>
                  <a:srgbClr val="000000"/>
                </a:solidFill>
                <a:latin typeface="Courier New"/>
                <a:ea typeface="DejaVu Sans"/>
              </a:rPr>
              <a:t>  </a:t>
            </a:r>
            <a:r>
              <a:rPr lang="ru-RU" sz="2600" strike="noStrike">
                <a:solidFill>
                  <a:srgbClr val="000000"/>
                </a:solidFill>
                <a:latin typeface="Courier New"/>
                <a:ea typeface="DejaVu Sans"/>
              </a:rPr>
              <a:t>В зелёной траве</a:t>
            </a:r>
            <a:endParaRPr/>
          </a:p>
          <a:p>
            <a:r>
              <a:rPr lang="ru-RU" sz="2600" strike="noStrike">
                <a:solidFill>
                  <a:srgbClr val="000000"/>
                </a:solidFill>
                <a:latin typeface="Courier New"/>
                <a:ea typeface="DejaVu Sans"/>
              </a:rPr>
              <a:t>  </a:t>
            </a:r>
            <a:r>
              <a:rPr lang="ru-RU" sz="2600" strike="noStrike">
                <a:solidFill>
                  <a:srgbClr val="000000"/>
                </a:solidFill>
                <a:latin typeface="Courier New"/>
                <a:ea typeface="DejaVu Sans"/>
              </a:rPr>
              <a:t>И смотреть, как плывут</a:t>
            </a:r>
            <a:endParaRPr/>
          </a:p>
          <a:p>
            <a:r>
              <a:rPr lang="ru-RU" sz="2600" strike="noStrike">
                <a:solidFill>
                  <a:srgbClr val="000000"/>
                </a:solidFill>
                <a:latin typeface="Courier New"/>
                <a:ea typeface="DejaVu Sans"/>
              </a:rPr>
              <a:t>  </a:t>
            </a:r>
            <a:r>
              <a:rPr lang="ru-RU" sz="2600" strike="noStrike">
                <a:solidFill>
                  <a:srgbClr val="000000"/>
                </a:solidFill>
                <a:latin typeface="Courier New"/>
                <a:ea typeface="DejaVu Sans"/>
              </a:rPr>
              <a:t>Облака в синеве,</a:t>
            </a:r>
            <a:endParaRPr/>
          </a:p>
          <a:p>
            <a:r>
              <a:rPr lang="ru-RU" sz="2600" strike="noStrike">
                <a:solidFill>
                  <a:srgbClr val="000000"/>
                </a:solidFill>
                <a:latin typeface="Courier New"/>
                <a:ea typeface="DejaVu Sans"/>
              </a:rPr>
              <a:t>  </a:t>
            </a:r>
            <a:r>
              <a:rPr lang="ru-RU" sz="2600" strike="noStrike">
                <a:solidFill>
                  <a:srgbClr val="000000"/>
                </a:solidFill>
                <a:latin typeface="Courier New"/>
                <a:ea typeface="DejaVu Sans"/>
              </a:rPr>
              <a:t>И в прохладную речку</a:t>
            </a:r>
            <a:endParaRPr/>
          </a:p>
          <a:p>
            <a:r>
              <a:rPr lang="ru-RU" sz="2600" strike="noStrike">
                <a:solidFill>
                  <a:srgbClr val="000000"/>
                </a:solidFill>
                <a:latin typeface="Courier New"/>
                <a:ea typeface="DejaVu Sans"/>
              </a:rPr>
              <a:t>  </a:t>
            </a:r>
            <a:r>
              <a:rPr lang="ru-RU" sz="2600" strike="noStrike">
                <a:solidFill>
                  <a:srgbClr val="000000"/>
                </a:solidFill>
                <a:latin typeface="Courier New"/>
                <a:ea typeface="DejaVu Sans"/>
              </a:rPr>
              <a:t>Нырять в летний зной,</a:t>
            </a:r>
            <a:endParaRPr/>
          </a:p>
          <a:p>
            <a:r>
              <a:rPr lang="ru-RU" sz="2600" strike="noStrike">
                <a:solidFill>
                  <a:srgbClr val="000000"/>
                </a:solidFill>
                <a:latin typeface="Courier New"/>
                <a:ea typeface="DejaVu Sans"/>
              </a:rPr>
              <a:t>  </a:t>
            </a:r>
            <a:r>
              <a:rPr lang="ru-RU" sz="2600" strike="noStrike">
                <a:solidFill>
                  <a:srgbClr val="000000"/>
                </a:solidFill>
                <a:latin typeface="Courier New"/>
                <a:ea typeface="DejaVu Sans"/>
              </a:rPr>
              <a:t>И в ладошки ловить</a:t>
            </a:r>
            <a:endParaRPr/>
          </a:p>
          <a:p>
            <a:r>
              <a:rPr lang="ru-RU" sz="2600" strike="noStrike">
                <a:solidFill>
                  <a:srgbClr val="000000"/>
                </a:solidFill>
                <a:latin typeface="Courier New"/>
                <a:ea typeface="DejaVu Sans"/>
              </a:rPr>
              <a:t>  </a:t>
            </a:r>
            <a:r>
              <a:rPr lang="ru-RU" sz="2600" strike="noStrike">
                <a:solidFill>
                  <a:srgbClr val="000000"/>
                </a:solidFill>
                <a:latin typeface="Courier New"/>
                <a:ea typeface="DejaVu Sans"/>
              </a:rPr>
              <a:t>Теплый дождик грибной.</a:t>
            </a:r>
            <a:endParaRPr/>
          </a:p>
          <a:p>
            <a:endParaRPr/>
          </a:p>
        </p:txBody>
      </p:sp>
      <p:sp>
        <p:nvSpPr>
          <p:cNvPr id="183" name="CustomShape 2"/>
          <p:cNvSpPr/>
          <p:nvPr/>
        </p:nvSpPr>
        <p:spPr>
          <a:xfrm>
            <a:off x="3168000" y="3456000"/>
            <a:ext cx="6103800" cy="4063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lang="ru-RU" sz="2800" strike="noStrike">
                <a:solidFill>
                  <a:srgbClr val="000000"/>
                </a:solidFill>
                <a:latin typeface="Courier New"/>
                <a:ea typeface="DejaVu Sans"/>
              </a:rPr>
              <a:t>Так давайте устроим</a:t>
            </a:r>
            <a:endParaRPr/>
          </a:p>
          <a:p>
            <a:r>
              <a:rPr b="1" lang="ru-RU" sz="2800" strike="noStrike">
                <a:solidFill>
                  <a:srgbClr val="000000"/>
                </a:solidFill>
                <a:latin typeface="Courier New"/>
                <a:ea typeface="DejaVu Sans"/>
              </a:rPr>
              <a:t>Большой хоровод,</a:t>
            </a:r>
            <a:endParaRPr/>
          </a:p>
          <a:p>
            <a:r>
              <a:rPr b="1" lang="ru-RU" sz="2800" strike="noStrike">
                <a:solidFill>
                  <a:srgbClr val="000000"/>
                </a:solidFill>
                <a:latin typeface="Courier New"/>
                <a:ea typeface="DejaVu Sans"/>
              </a:rPr>
              <a:t>Пусть все люди Земли</a:t>
            </a:r>
            <a:endParaRPr/>
          </a:p>
          <a:p>
            <a:r>
              <a:rPr b="1" lang="ru-RU" sz="2800" strike="noStrike">
                <a:solidFill>
                  <a:srgbClr val="000000"/>
                </a:solidFill>
                <a:latin typeface="Courier New"/>
                <a:ea typeface="DejaVu Sans"/>
              </a:rPr>
              <a:t>С нами встанут в него.</a:t>
            </a:r>
            <a:endParaRPr/>
          </a:p>
          <a:p>
            <a:r>
              <a:rPr b="1" lang="ru-RU" sz="2800" strike="noStrike">
                <a:solidFill>
                  <a:srgbClr val="000000"/>
                </a:solidFill>
                <a:latin typeface="Courier New"/>
                <a:ea typeface="DejaVu Sans"/>
              </a:rPr>
              <a:t>Пусть повсюду звучит</a:t>
            </a:r>
            <a:endParaRPr/>
          </a:p>
          <a:p>
            <a:r>
              <a:rPr b="1" lang="ru-RU" sz="2800" strike="noStrike">
                <a:solidFill>
                  <a:srgbClr val="000000"/>
                </a:solidFill>
                <a:latin typeface="Courier New"/>
                <a:ea typeface="DejaVu Sans"/>
              </a:rPr>
              <a:t>Только радостный смех,</a:t>
            </a:r>
            <a:endParaRPr/>
          </a:p>
          <a:p>
            <a:r>
              <a:rPr b="1" lang="ru-RU" sz="2800" strike="noStrike">
                <a:solidFill>
                  <a:srgbClr val="000000"/>
                </a:solidFill>
                <a:latin typeface="Courier New"/>
                <a:ea typeface="DejaVu Sans"/>
              </a:rPr>
              <a:t>Пусть без слов станет песня</a:t>
            </a:r>
            <a:endParaRPr/>
          </a:p>
          <a:p>
            <a:r>
              <a:rPr b="1" lang="ru-RU" sz="2800" strike="noStrike">
                <a:solidFill>
                  <a:srgbClr val="000000"/>
                </a:solidFill>
                <a:latin typeface="Courier New"/>
                <a:ea typeface="DejaVu Sans"/>
              </a:rPr>
              <a:t>Понятной для всех</a:t>
            </a:r>
            <a:r>
              <a:rPr b="1" lang="ru-RU" sz="2600" strike="noStrike">
                <a:solidFill>
                  <a:srgbClr val="000000"/>
                </a:solidFill>
                <a:latin typeface="Courier New"/>
                <a:ea typeface="DejaVu Sans"/>
              </a:rPr>
              <a:t>.</a:t>
            </a:r>
            <a:endParaRPr/>
          </a:p>
        </p:txBody>
      </p:sp>
      <p:sp>
        <p:nvSpPr>
          <p:cNvPr id="184" name="CustomShape 3"/>
          <p:cNvSpPr/>
          <p:nvPr/>
        </p:nvSpPr>
        <p:spPr>
          <a:xfrm>
            <a:off x="4929120" y="2664000"/>
            <a:ext cx="2125800" cy="656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lang="ru-RU" sz="3200" strike="noStrike">
                <a:solidFill>
                  <a:srgbClr val="000000"/>
                </a:solidFill>
                <a:latin typeface="Comic Sans MS"/>
                <a:ea typeface="DejaVu Sans"/>
              </a:rPr>
              <a:t>ПРИПЕВ:</a:t>
            </a:r>
            <a:endParaRPr/>
          </a:p>
        </p:txBody>
      </p:sp>
    </p:spTree>
  </p:cSld>
  <p:timing>
    <p:tnLst>
      <p:par>
        <p:cTn id="55" dur="indefinite" restart="never" nodeType="tmRoot">
          <p:childTnLst>
            <p:seq>
              <p:cTn id="5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CustomShape 1"/>
          <p:cNvSpPr/>
          <p:nvPr/>
        </p:nvSpPr>
        <p:spPr>
          <a:xfrm>
            <a:off x="98640" y="72000"/>
            <a:ext cx="5372280" cy="4894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lang="ru-RU" sz="2600" strike="noStrike">
                <a:solidFill>
                  <a:srgbClr val="000000"/>
                </a:solidFill>
                <a:latin typeface="Courier New"/>
                <a:ea typeface="DejaVu Sans"/>
              </a:rPr>
              <a:t>3. Мы на свет родились,</a:t>
            </a:r>
            <a:endParaRPr/>
          </a:p>
          <a:p>
            <a:r>
              <a:rPr lang="ru-RU" sz="2600" strike="noStrike">
                <a:solidFill>
                  <a:srgbClr val="000000"/>
                </a:solidFill>
                <a:latin typeface="Courier New"/>
                <a:ea typeface="DejaVu Sans"/>
              </a:rPr>
              <a:t>  </a:t>
            </a:r>
            <a:r>
              <a:rPr lang="ru-RU" sz="2600" strike="noStrike">
                <a:solidFill>
                  <a:srgbClr val="000000"/>
                </a:solidFill>
                <a:latin typeface="Courier New"/>
                <a:ea typeface="DejaVu Sans"/>
              </a:rPr>
              <a:t>Чтобы радостно жить.</a:t>
            </a:r>
            <a:endParaRPr/>
          </a:p>
          <a:p>
            <a:r>
              <a:rPr lang="ru-RU" sz="2600" strike="noStrike">
                <a:solidFill>
                  <a:srgbClr val="000000"/>
                </a:solidFill>
                <a:latin typeface="Courier New"/>
                <a:ea typeface="DejaVu Sans"/>
              </a:rPr>
              <a:t>  </a:t>
            </a:r>
            <a:r>
              <a:rPr lang="ru-RU" sz="2600" strike="noStrike">
                <a:solidFill>
                  <a:srgbClr val="000000"/>
                </a:solidFill>
                <a:latin typeface="Courier New"/>
                <a:ea typeface="DejaVu Sans"/>
              </a:rPr>
              <a:t>Чтоб цветы и улыбки</a:t>
            </a:r>
            <a:endParaRPr/>
          </a:p>
          <a:p>
            <a:r>
              <a:rPr lang="ru-RU" sz="2600" strike="noStrike">
                <a:solidFill>
                  <a:srgbClr val="000000"/>
                </a:solidFill>
                <a:latin typeface="Courier New"/>
                <a:ea typeface="DejaVu Sans"/>
              </a:rPr>
              <a:t>  </a:t>
            </a:r>
            <a:r>
              <a:rPr lang="ru-RU" sz="2600" strike="noStrike">
                <a:solidFill>
                  <a:srgbClr val="000000"/>
                </a:solidFill>
                <a:latin typeface="Courier New"/>
                <a:ea typeface="DejaVu Sans"/>
              </a:rPr>
              <a:t>Друг другу дарить.</a:t>
            </a:r>
            <a:endParaRPr/>
          </a:p>
          <a:p>
            <a:r>
              <a:rPr lang="ru-RU" sz="2600" strike="noStrike">
                <a:solidFill>
                  <a:srgbClr val="000000"/>
                </a:solidFill>
                <a:latin typeface="Courier New"/>
                <a:ea typeface="DejaVu Sans"/>
              </a:rPr>
              <a:t>  </a:t>
            </a:r>
            <a:r>
              <a:rPr lang="ru-RU" sz="2600" strike="noStrike">
                <a:solidFill>
                  <a:srgbClr val="000000"/>
                </a:solidFill>
                <a:latin typeface="Courier New"/>
                <a:ea typeface="DejaVu Sans"/>
              </a:rPr>
              <a:t>Чтобы горе исчезло,</a:t>
            </a:r>
            <a:endParaRPr/>
          </a:p>
          <a:p>
            <a:r>
              <a:rPr lang="ru-RU" sz="2600" strike="noStrike">
                <a:solidFill>
                  <a:srgbClr val="000000"/>
                </a:solidFill>
                <a:latin typeface="Courier New"/>
                <a:ea typeface="DejaVu Sans"/>
              </a:rPr>
              <a:t>  </a:t>
            </a:r>
            <a:r>
              <a:rPr lang="ru-RU" sz="2600" strike="noStrike">
                <a:solidFill>
                  <a:srgbClr val="000000"/>
                </a:solidFill>
                <a:latin typeface="Courier New"/>
                <a:ea typeface="DejaVu Sans"/>
              </a:rPr>
              <a:t>Пропала беда.</a:t>
            </a:r>
            <a:endParaRPr/>
          </a:p>
          <a:p>
            <a:r>
              <a:rPr lang="ru-RU" sz="2600" strike="noStrike">
                <a:solidFill>
                  <a:srgbClr val="000000"/>
                </a:solidFill>
                <a:latin typeface="Courier New"/>
                <a:ea typeface="DejaVu Sans"/>
              </a:rPr>
              <a:t>  </a:t>
            </a:r>
            <a:r>
              <a:rPr lang="ru-RU" sz="2600" strike="noStrike">
                <a:solidFill>
                  <a:srgbClr val="000000"/>
                </a:solidFill>
                <a:latin typeface="Courier New"/>
                <a:ea typeface="DejaVu Sans"/>
              </a:rPr>
              <a:t>Чтобы яркое солнце</a:t>
            </a:r>
            <a:endParaRPr/>
          </a:p>
          <a:p>
            <a:r>
              <a:rPr lang="ru-RU" sz="2600" strike="noStrike">
                <a:solidFill>
                  <a:srgbClr val="000000"/>
                </a:solidFill>
                <a:latin typeface="Courier New"/>
                <a:ea typeface="DejaVu Sans"/>
              </a:rPr>
              <a:t>  </a:t>
            </a:r>
            <a:r>
              <a:rPr lang="ru-RU" sz="2600" strike="noStrike">
                <a:solidFill>
                  <a:srgbClr val="000000"/>
                </a:solidFill>
                <a:latin typeface="Courier New"/>
                <a:ea typeface="DejaVu Sans"/>
              </a:rPr>
              <a:t>Светило всегда.</a:t>
            </a:r>
            <a:endParaRPr/>
          </a:p>
          <a:p>
            <a:endParaRPr/>
          </a:p>
          <a:p>
            <a:endParaRPr/>
          </a:p>
        </p:txBody>
      </p:sp>
      <p:sp>
        <p:nvSpPr>
          <p:cNvPr id="186" name="CustomShape 2"/>
          <p:cNvSpPr/>
          <p:nvPr/>
        </p:nvSpPr>
        <p:spPr>
          <a:xfrm>
            <a:off x="3168000" y="3524400"/>
            <a:ext cx="5940360" cy="3332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lang="ru-RU" sz="2800" strike="noStrike">
                <a:solidFill>
                  <a:srgbClr val="000000"/>
                </a:solidFill>
                <a:latin typeface="Courier New"/>
                <a:ea typeface="DejaVu Sans"/>
              </a:rPr>
              <a:t>Так давайте устроим</a:t>
            </a:r>
            <a:endParaRPr/>
          </a:p>
          <a:p>
            <a:r>
              <a:rPr b="1" lang="ru-RU" sz="2800" strike="noStrike">
                <a:solidFill>
                  <a:srgbClr val="000000"/>
                </a:solidFill>
                <a:latin typeface="Courier New"/>
                <a:ea typeface="DejaVu Sans"/>
              </a:rPr>
              <a:t>Большой хоровод,</a:t>
            </a:r>
            <a:endParaRPr/>
          </a:p>
          <a:p>
            <a:r>
              <a:rPr b="1" lang="ru-RU" sz="2800" strike="noStrike">
                <a:solidFill>
                  <a:srgbClr val="000000"/>
                </a:solidFill>
                <a:latin typeface="Courier New"/>
                <a:ea typeface="DejaVu Sans"/>
              </a:rPr>
              <a:t>Пусть все люди Земли</a:t>
            </a:r>
            <a:endParaRPr/>
          </a:p>
          <a:p>
            <a:r>
              <a:rPr b="1" lang="ru-RU" sz="2800" strike="noStrike">
                <a:solidFill>
                  <a:srgbClr val="000000"/>
                </a:solidFill>
                <a:latin typeface="Courier New"/>
                <a:ea typeface="DejaVu Sans"/>
              </a:rPr>
              <a:t>С нами встанут в него.</a:t>
            </a:r>
            <a:endParaRPr/>
          </a:p>
          <a:p>
            <a:r>
              <a:rPr b="1" lang="ru-RU" sz="2800" strike="noStrike">
                <a:solidFill>
                  <a:srgbClr val="000000"/>
                </a:solidFill>
                <a:latin typeface="Courier New"/>
                <a:ea typeface="DejaVu Sans"/>
              </a:rPr>
              <a:t>Пусть повсюду звучит</a:t>
            </a:r>
            <a:endParaRPr/>
          </a:p>
          <a:p>
            <a:r>
              <a:rPr b="1" lang="ru-RU" sz="2800" strike="noStrike">
                <a:solidFill>
                  <a:srgbClr val="000000"/>
                </a:solidFill>
                <a:latin typeface="Courier New"/>
                <a:ea typeface="DejaVu Sans"/>
              </a:rPr>
              <a:t>Только радостный смех,</a:t>
            </a:r>
            <a:endParaRPr/>
          </a:p>
          <a:p>
            <a:r>
              <a:rPr b="1" lang="ru-RU" sz="2800" strike="noStrike">
                <a:solidFill>
                  <a:srgbClr val="000000"/>
                </a:solidFill>
                <a:latin typeface="Courier New"/>
                <a:ea typeface="DejaVu Sans"/>
              </a:rPr>
              <a:t>Пусть без слов станет песня</a:t>
            </a:r>
            <a:endParaRPr/>
          </a:p>
          <a:p>
            <a:r>
              <a:rPr b="1" lang="ru-RU" sz="2800" strike="noStrike">
                <a:solidFill>
                  <a:srgbClr val="000000"/>
                </a:solidFill>
                <a:latin typeface="Courier New"/>
                <a:ea typeface="DejaVu Sans"/>
              </a:rPr>
              <a:t>Понятной для всех</a:t>
            </a:r>
            <a:r>
              <a:rPr b="1" lang="ru-RU" sz="2600" strike="noStrike">
                <a:solidFill>
                  <a:srgbClr val="000000"/>
                </a:solidFill>
                <a:latin typeface="Courier New"/>
                <a:ea typeface="DejaVu Sans"/>
              </a:rPr>
              <a:t>.</a:t>
            </a:r>
            <a:endParaRPr/>
          </a:p>
        </p:txBody>
      </p:sp>
      <p:sp>
        <p:nvSpPr>
          <p:cNvPr id="187" name="CustomShape 3"/>
          <p:cNvSpPr/>
          <p:nvPr/>
        </p:nvSpPr>
        <p:spPr>
          <a:xfrm>
            <a:off x="4569120" y="2736000"/>
            <a:ext cx="2125800" cy="656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lang="ru-RU" sz="3200" strike="noStrike">
                <a:solidFill>
                  <a:srgbClr val="000000"/>
                </a:solidFill>
                <a:latin typeface="Comic Sans MS"/>
                <a:ea typeface="DejaVu Sans"/>
              </a:rPr>
              <a:t>ПРИПЕВ:</a:t>
            </a:r>
            <a:endParaRPr/>
          </a:p>
        </p:txBody>
      </p:sp>
    </p:spTree>
  </p:cSld>
  <p:timing>
    <p:tnLst>
      <p:par>
        <p:cTn id="57" dur="indefinite" restart="never" nodeType="tmRoot">
          <p:childTnLst>
            <p:seq>
              <p:cTn id="5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CustomShape 1"/>
          <p:cNvSpPr/>
          <p:nvPr/>
        </p:nvSpPr>
        <p:spPr>
          <a:xfrm>
            <a:off x="457200" y="274680"/>
            <a:ext cx="8228160" cy="1141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ru-RU" sz="4100" strike="noStrike">
                <a:solidFill>
                  <a:srgbClr val="464646"/>
                </a:solidFill>
                <a:latin typeface="Lucida Sans Unicode"/>
                <a:ea typeface="DejaVu Sans"/>
              </a:rPr>
              <a:t>Услышишь слово «хор» и сразу представляешь много певцов.</a:t>
            </a:r>
            <a:endParaRPr/>
          </a:p>
        </p:txBody>
      </p:sp>
      <p:pic>
        <p:nvPicPr>
          <p:cNvPr id="139" name="Picture 2" descr=""/>
          <p:cNvPicPr/>
          <p:nvPr/>
        </p:nvPicPr>
        <p:blipFill>
          <a:blip r:embed="rId1"/>
          <a:stretch/>
        </p:blipFill>
        <p:spPr>
          <a:xfrm>
            <a:off x="0" y="1493640"/>
            <a:ext cx="9142920" cy="53632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CustomShape 1"/>
          <p:cNvSpPr/>
          <p:nvPr/>
        </p:nvSpPr>
        <p:spPr>
          <a:xfrm>
            <a:off x="0" y="274680"/>
            <a:ext cx="9142560" cy="1652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ru-RU" sz="2800" strike="noStrike">
                <a:solidFill>
                  <a:srgbClr val="002060"/>
                </a:solidFill>
                <a:latin typeface="Times New Roman"/>
                <a:ea typeface="DejaVu Sans"/>
              </a:rPr>
              <a:t>Услышишь слово «хоровод»-и перед глазами возникают девушки и парни, которые двигаются по кругу в танце</a:t>
            </a:r>
            <a:endParaRPr/>
          </a:p>
        </p:txBody>
      </p:sp>
      <p:pic>
        <p:nvPicPr>
          <p:cNvPr id="141" name="Picture 3" descr=""/>
          <p:cNvPicPr/>
          <p:nvPr/>
        </p:nvPicPr>
        <p:blipFill>
          <a:blip r:embed="rId1"/>
          <a:stretch/>
        </p:blipFill>
        <p:spPr>
          <a:xfrm>
            <a:off x="0" y="1656000"/>
            <a:ext cx="9142920" cy="5200920"/>
          </a:xfrm>
          <a:prstGeom prst="rect">
            <a:avLst/>
          </a:prstGeom>
          <a:ln>
            <a:noFill/>
          </a:ln>
        </p:spPr>
      </p:pic>
      <p:sp>
        <p:nvSpPr>
          <p:cNvPr id="142" name="CustomShape 2"/>
          <p:cNvSpPr/>
          <p:nvPr/>
        </p:nvSpPr>
        <p:spPr>
          <a:xfrm>
            <a:off x="1785960" y="2214720"/>
            <a:ext cx="6142320" cy="4213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CustomShape 1"/>
          <p:cNvSpPr/>
          <p:nvPr/>
        </p:nvSpPr>
        <p:spPr>
          <a:xfrm>
            <a:off x="54360" y="-144000"/>
            <a:ext cx="8944560" cy="1003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ru-RU" sz="6000" strike="noStrike">
                <a:solidFill>
                  <a:srgbClr val="000000"/>
                </a:solidFill>
                <a:latin typeface="Times New Roman"/>
                <a:ea typeface="DejaVu Sans"/>
              </a:rPr>
              <a:t>        </a:t>
            </a:r>
            <a:r>
              <a:rPr lang="ru-RU" sz="6000" strike="noStrike">
                <a:solidFill>
                  <a:srgbClr val="000000"/>
                </a:solidFill>
                <a:latin typeface="Times New Roman"/>
                <a:ea typeface="DejaVu Sans"/>
              </a:rPr>
              <a:t>Большой хоровод</a:t>
            </a:r>
            <a:endParaRPr/>
          </a:p>
        </p:txBody>
      </p:sp>
      <p:pic>
        <p:nvPicPr>
          <p:cNvPr id="144" name="" descr=""/>
          <p:cNvPicPr/>
          <p:nvPr/>
        </p:nvPicPr>
        <p:blipFill>
          <a:blip r:embed="rId1"/>
          <a:stretch/>
        </p:blipFill>
        <p:spPr>
          <a:xfrm>
            <a:off x="-72000" y="864000"/>
            <a:ext cx="9268920" cy="60091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Picture 2" descr=""/>
          <p:cNvPicPr/>
          <p:nvPr/>
        </p:nvPicPr>
        <p:blipFill>
          <a:blip r:embed="rId1"/>
          <a:stretch/>
        </p:blipFill>
        <p:spPr>
          <a:xfrm>
            <a:off x="-504000" y="1656000"/>
            <a:ext cx="5830920" cy="5200920"/>
          </a:xfrm>
          <a:prstGeom prst="rect">
            <a:avLst/>
          </a:prstGeom>
          <a:ln>
            <a:noFill/>
          </a:ln>
        </p:spPr>
      </p:pic>
      <p:pic>
        <p:nvPicPr>
          <p:cNvPr id="146" name="Picture 4" descr=""/>
          <p:cNvPicPr/>
          <p:nvPr/>
        </p:nvPicPr>
        <p:blipFill>
          <a:blip r:embed="rId2"/>
          <a:stretch/>
        </p:blipFill>
        <p:spPr>
          <a:xfrm>
            <a:off x="4752000" y="-18000"/>
            <a:ext cx="5110920" cy="5056920"/>
          </a:xfrm>
          <a:prstGeom prst="rect">
            <a:avLst/>
          </a:prstGeom>
          <a:ln>
            <a:noFill/>
          </a:ln>
        </p:spPr>
      </p:pic>
      <p:pic>
        <p:nvPicPr>
          <p:cNvPr id="147" name="Во поле береза стояла. Русская народная песня..mp3" descr=""/>
          <p:cNvPicPr/>
          <p:nvPr/>
        </p:nvPicPr>
        <p:blipFill>
          <a:blip r:embed="rId3"/>
          <a:stretch/>
        </p:blipFill>
        <p:spPr>
          <a:xfrm>
            <a:off x="1130400" y="432000"/>
            <a:ext cx="1028520" cy="8629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Picture 2" descr=""/>
          <p:cNvPicPr/>
          <p:nvPr/>
        </p:nvPicPr>
        <p:blipFill>
          <a:blip r:embed="rId1"/>
          <a:stretch/>
        </p:blipFill>
        <p:spPr>
          <a:xfrm>
            <a:off x="0" y="1260000"/>
            <a:ext cx="9142920" cy="5596920"/>
          </a:xfrm>
          <a:prstGeom prst="rect">
            <a:avLst/>
          </a:prstGeom>
          <a:ln>
            <a:noFill/>
          </a:ln>
        </p:spPr>
      </p:pic>
      <p:sp>
        <p:nvSpPr>
          <p:cNvPr id="149" name="CustomShape 1"/>
          <p:cNvSpPr/>
          <p:nvPr/>
        </p:nvSpPr>
        <p:spPr>
          <a:xfrm>
            <a:off x="428760" y="500040"/>
            <a:ext cx="8285400" cy="758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ru-RU" sz="4000" strike="noStrike">
                <a:solidFill>
                  <a:srgbClr val="000000"/>
                </a:solidFill>
                <a:latin typeface="Times New Roman"/>
                <a:ea typeface="DejaVu Sans"/>
              </a:rPr>
              <a:t>        </a:t>
            </a:r>
            <a:r>
              <a:rPr lang="ru-RU" sz="4400" strike="noStrike">
                <a:solidFill>
                  <a:srgbClr val="000000"/>
                </a:solidFill>
                <a:latin typeface="Times New Roman"/>
                <a:ea typeface="DejaVu Sans"/>
              </a:rPr>
              <a:t>Русский хоровод </a:t>
            </a:r>
            <a:r>
              <a:rPr b="1" i="1" lang="ru-RU" sz="4400" strike="noStrike">
                <a:solidFill>
                  <a:srgbClr val="000000"/>
                </a:solidFill>
                <a:latin typeface="Times New Roman"/>
                <a:ea typeface="DejaVu Sans"/>
              </a:rPr>
              <a:t>«Березка».</a:t>
            </a:r>
            <a:endParaRPr/>
          </a:p>
        </p:txBody>
      </p:sp>
    </p:spTree>
  </p:cSld>
  <p:timing>
    <p:tnLst>
      <p:par>
        <p:cTn id="13" dur="indefinite" restart="never" nodeType="tmRoot">
          <p:childTnLst>
            <p:seq>
              <p:cTn id="14" restart="whenNotActive" nodeType="interactiveSeq" fill="hold">
                <p:childTnLst>
                  <p:par>
                    <p:cTn id="15" fill="hold"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nodeType="clickEffect" fill="hold" presetClass="mediacall">
                                  <p:stCondLst>
                                    <p:cond delay="0"/>
                                  </p:stCond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" name="" descr=""/>
          <p:cNvPicPr/>
          <p:nvPr/>
        </p:nvPicPr>
        <p:blipFill>
          <a:blip r:embed="rId1"/>
          <a:stretch/>
        </p:blipFill>
        <p:spPr>
          <a:xfrm>
            <a:off x="16200" y="188280"/>
            <a:ext cx="6679080" cy="3051000"/>
          </a:xfrm>
          <a:prstGeom prst="rect">
            <a:avLst/>
          </a:prstGeom>
          <a:ln>
            <a:noFill/>
          </a:ln>
        </p:spPr>
      </p:pic>
      <p:sp>
        <p:nvSpPr>
          <p:cNvPr id="151" name="CustomShape 1"/>
          <p:cNvSpPr/>
          <p:nvPr/>
        </p:nvSpPr>
        <p:spPr>
          <a:xfrm>
            <a:off x="457200" y="221040"/>
            <a:ext cx="8228520" cy="1249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52" name="" descr=""/>
          <p:cNvPicPr/>
          <p:nvPr/>
        </p:nvPicPr>
        <p:blipFill>
          <a:blip r:embed="rId2"/>
          <a:stretch/>
        </p:blipFill>
        <p:spPr>
          <a:xfrm>
            <a:off x="5094720" y="2592000"/>
            <a:ext cx="3976560" cy="39765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9" dur="indefinite" restart="never" nodeType="tmRoot">
          <p:childTnLst>
            <p:seq>
              <p:cTn id="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" name="" descr=""/>
          <p:cNvPicPr/>
          <p:nvPr/>
        </p:nvPicPr>
        <p:blipFill>
          <a:blip r:embed="rId1"/>
          <a:stretch/>
        </p:blipFill>
        <p:spPr>
          <a:xfrm>
            <a:off x="-60840" y="1584000"/>
            <a:ext cx="9204120" cy="5273280"/>
          </a:xfrm>
          <a:prstGeom prst="rect">
            <a:avLst/>
          </a:prstGeom>
          <a:ln>
            <a:noFill/>
          </a:ln>
        </p:spPr>
      </p:pic>
      <p:sp>
        <p:nvSpPr>
          <p:cNvPr id="154" name="CustomShape 1"/>
          <p:cNvSpPr/>
          <p:nvPr/>
        </p:nvSpPr>
        <p:spPr>
          <a:xfrm>
            <a:off x="457200" y="273600"/>
            <a:ext cx="8228520" cy="1144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lang="ru-RU" sz="6000" strike="noStrike">
                <a:solidFill>
                  <a:srgbClr val="000000"/>
                </a:solidFill>
                <a:latin typeface="Arial"/>
                <a:ea typeface="DejaVu Sans"/>
              </a:rPr>
              <a:t>Молдавия</a:t>
            </a:r>
            <a:endParaRPr/>
          </a:p>
        </p:txBody>
      </p:sp>
    </p:spTree>
  </p:cSld>
  <p:timing>
    <p:tnLst>
      <p:par>
        <p:cTn id="21" dur="indefinite" restart="never" nodeType="tmRoot">
          <p:childTnLst>
            <p:seq>
              <p:cTn id="2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