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72" r:id="rId14"/>
    <p:sldId id="267" r:id="rId15"/>
    <p:sldId id="273" r:id="rId16"/>
    <p:sldId id="268" r:id="rId17"/>
    <p:sldId id="274" r:id="rId18"/>
    <p:sldId id="269" r:id="rId19"/>
    <p:sldId id="275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год Петуха</c:v>
                </c:pt>
                <c:pt idx="1">
                  <c:v>2005г.р.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год Петуха</c:v>
                </c:pt>
                <c:pt idx="1">
                  <c:v>2005г.р.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1">
                  <c:v>0.23</c:v>
                </c:pt>
              </c:numCache>
            </c:numRef>
          </c:val>
        </c:ser>
        <c:shape val="box"/>
        <c:axId val="67686784"/>
        <c:axId val="83253120"/>
        <c:axId val="0"/>
      </c:bar3DChart>
      <c:catAx>
        <c:axId val="67686784"/>
        <c:scaling>
          <c:orientation val="minMax"/>
        </c:scaling>
        <c:axPos val="b"/>
        <c:numFmt formatCode="General" sourceLinked="1"/>
        <c:tickLblPos val="nextTo"/>
        <c:crossAx val="83253120"/>
        <c:crosses val="autoZero"/>
        <c:auto val="1"/>
        <c:lblAlgn val="ctr"/>
        <c:lblOffset val="100"/>
      </c:catAx>
      <c:valAx>
        <c:axId val="83253120"/>
        <c:scaling>
          <c:orientation val="minMax"/>
        </c:scaling>
        <c:axPos val="l"/>
        <c:majorGridlines/>
        <c:numFmt formatCode="0%" sourceLinked="1"/>
        <c:tickLblPos val="nextTo"/>
        <c:crossAx val="676867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год Собаки</c:v>
                </c:pt>
                <c:pt idx="1">
                  <c:v>2006г.р.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год Собаки</c:v>
                </c:pt>
                <c:pt idx="1">
                  <c:v>2006г.р.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1">
                  <c:v>8.0000000000000016E-2</c:v>
                </c:pt>
              </c:numCache>
            </c:numRef>
          </c:val>
        </c:ser>
        <c:shape val="box"/>
        <c:axId val="82494208"/>
        <c:axId val="82495744"/>
        <c:axId val="0"/>
      </c:bar3DChart>
      <c:catAx>
        <c:axId val="82494208"/>
        <c:scaling>
          <c:orientation val="minMax"/>
        </c:scaling>
        <c:axPos val="b"/>
        <c:numFmt formatCode="General" sourceLinked="1"/>
        <c:tickLblPos val="nextTo"/>
        <c:crossAx val="82495744"/>
        <c:crosses val="autoZero"/>
        <c:auto val="1"/>
        <c:lblAlgn val="ctr"/>
        <c:lblOffset val="100"/>
      </c:catAx>
      <c:valAx>
        <c:axId val="82495744"/>
        <c:scaling>
          <c:orientation val="minMax"/>
        </c:scaling>
        <c:axPos val="l"/>
        <c:majorGridlines/>
        <c:numFmt formatCode="0%" sourceLinked="1"/>
        <c:tickLblPos val="nextTo"/>
        <c:crossAx val="824942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6C8078-5F14-4CAC-9713-F25D554C3F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A82238-7428-4862-870C-522DB1C98C11}">
      <dgm:prSet phldrT="[Текст]"/>
      <dgm:spPr/>
      <dgm:t>
        <a:bodyPr/>
        <a:lstStyle/>
        <a:p>
          <a:r>
            <a:rPr lang="ru-RU" dirty="0" smtClean="0"/>
            <a:t>частично – поисковый</a:t>
          </a:r>
          <a:endParaRPr lang="ru-RU" dirty="0"/>
        </a:p>
      </dgm:t>
    </dgm:pt>
    <dgm:pt modelId="{CE630ACC-CD73-44E4-BF3E-5860F8393681}" type="parTrans" cxnId="{8A39F0FE-CD35-4DA6-B6EB-B7C14FCB8AEF}">
      <dgm:prSet/>
      <dgm:spPr/>
      <dgm:t>
        <a:bodyPr/>
        <a:lstStyle/>
        <a:p>
          <a:endParaRPr lang="ru-RU"/>
        </a:p>
      </dgm:t>
    </dgm:pt>
    <dgm:pt modelId="{C673E052-2517-4C5C-877F-BAA653003C66}" type="sibTrans" cxnId="{8A39F0FE-CD35-4DA6-B6EB-B7C14FCB8AEF}">
      <dgm:prSet/>
      <dgm:spPr/>
      <dgm:t>
        <a:bodyPr/>
        <a:lstStyle/>
        <a:p>
          <a:endParaRPr lang="ru-RU"/>
        </a:p>
      </dgm:t>
    </dgm:pt>
    <dgm:pt modelId="{7003CC47-9D5A-4C7B-A734-53219DBBD3A6}">
      <dgm:prSet phldrT="[Текст]"/>
      <dgm:spPr/>
      <dgm:t>
        <a:bodyPr/>
        <a:lstStyle/>
        <a:p>
          <a:r>
            <a:rPr lang="ru-RU" dirty="0" err="1" smtClean="0"/>
            <a:t>внутриклассный</a:t>
          </a:r>
          <a:endParaRPr lang="ru-RU" dirty="0"/>
        </a:p>
      </dgm:t>
    </dgm:pt>
    <dgm:pt modelId="{D4016380-5784-4223-AE50-0D6E22550CC1}" type="parTrans" cxnId="{7D711CE8-5CD8-46B6-846C-5447F465C5EE}">
      <dgm:prSet/>
      <dgm:spPr/>
      <dgm:t>
        <a:bodyPr/>
        <a:lstStyle/>
        <a:p>
          <a:endParaRPr lang="ru-RU"/>
        </a:p>
      </dgm:t>
    </dgm:pt>
    <dgm:pt modelId="{D4F73DB0-BB9F-4646-8088-6A711E762782}" type="sibTrans" cxnId="{7D711CE8-5CD8-46B6-846C-5447F465C5EE}">
      <dgm:prSet/>
      <dgm:spPr/>
      <dgm:t>
        <a:bodyPr/>
        <a:lstStyle/>
        <a:p>
          <a:endParaRPr lang="ru-RU"/>
        </a:p>
      </dgm:t>
    </dgm:pt>
    <dgm:pt modelId="{066C0B54-5520-4067-A0B9-5FEAB5826466}">
      <dgm:prSet phldrT="[Текст]"/>
      <dgm:spPr/>
      <dgm:t>
        <a:bodyPr/>
        <a:lstStyle/>
        <a:p>
          <a:r>
            <a:rPr lang="ru-RU" dirty="0" smtClean="0"/>
            <a:t>групповой</a:t>
          </a:r>
          <a:endParaRPr lang="ru-RU" dirty="0"/>
        </a:p>
      </dgm:t>
    </dgm:pt>
    <dgm:pt modelId="{6B9D29CE-F8B3-42A9-BD22-2C805FC5BB12}" type="parTrans" cxnId="{82584869-7D61-4C42-A010-F3D85715D76B}">
      <dgm:prSet/>
      <dgm:spPr/>
      <dgm:t>
        <a:bodyPr/>
        <a:lstStyle/>
        <a:p>
          <a:endParaRPr lang="ru-RU"/>
        </a:p>
      </dgm:t>
    </dgm:pt>
    <dgm:pt modelId="{C1EBA796-6408-4D3D-883B-A4A9A261A73D}" type="sibTrans" cxnId="{82584869-7D61-4C42-A010-F3D85715D76B}">
      <dgm:prSet/>
      <dgm:spPr/>
      <dgm:t>
        <a:bodyPr/>
        <a:lstStyle/>
        <a:p>
          <a:endParaRPr lang="ru-RU"/>
        </a:p>
      </dgm:t>
    </dgm:pt>
    <dgm:pt modelId="{2BD6A1CF-05FB-4F88-BE6D-1729A627FEBC}" type="pres">
      <dgm:prSet presAssocID="{EC6C8078-5F14-4CAC-9713-F25D554C3F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90B9F2-68C3-4958-B4EB-493FA9EF6147}" type="pres">
      <dgm:prSet presAssocID="{81A82238-7428-4862-870C-522DB1C98C11}" presName="parentLin" presStyleCnt="0"/>
      <dgm:spPr/>
    </dgm:pt>
    <dgm:pt modelId="{EDB60FAC-1B8E-4371-88D3-8E0D8C093E96}" type="pres">
      <dgm:prSet presAssocID="{81A82238-7428-4862-870C-522DB1C98C1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4C219BD-8BFE-4758-9BFE-CCBF71EFCDEA}" type="pres">
      <dgm:prSet presAssocID="{81A82238-7428-4862-870C-522DB1C98C1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4D01E-656C-4C21-8B6B-959CFFB1741D}" type="pres">
      <dgm:prSet presAssocID="{81A82238-7428-4862-870C-522DB1C98C11}" presName="negativeSpace" presStyleCnt="0"/>
      <dgm:spPr/>
    </dgm:pt>
    <dgm:pt modelId="{75F6D1BD-2FA8-41E5-BF29-DDC9366BDDE7}" type="pres">
      <dgm:prSet presAssocID="{81A82238-7428-4862-870C-522DB1C98C11}" presName="childText" presStyleLbl="conFgAcc1" presStyleIdx="0" presStyleCnt="3">
        <dgm:presLayoutVars>
          <dgm:bulletEnabled val="1"/>
        </dgm:presLayoutVars>
      </dgm:prSet>
      <dgm:spPr/>
    </dgm:pt>
    <dgm:pt modelId="{A075A952-67CF-412F-97CE-9331C77BAB3B}" type="pres">
      <dgm:prSet presAssocID="{C673E052-2517-4C5C-877F-BAA653003C66}" presName="spaceBetweenRectangles" presStyleCnt="0"/>
      <dgm:spPr/>
    </dgm:pt>
    <dgm:pt modelId="{A9673ED3-4355-46B9-8A55-3DE4F3AC7404}" type="pres">
      <dgm:prSet presAssocID="{7003CC47-9D5A-4C7B-A734-53219DBBD3A6}" presName="parentLin" presStyleCnt="0"/>
      <dgm:spPr/>
    </dgm:pt>
    <dgm:pt modelId="{7F0A0B49-4895-4AAA-80D4-918BC30E54F7}" type="pres">
      <dgm:prSet presAssocID="{7003CC47-9D5A-4C7B-A734-53219DBBD3A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C16B463-E03A-4216-B348-D0EFF4F9CFD3}" type="pres">
      <dgm:prSet presAssocID="{7003CC47-9D5A-4C7B-A734-53219DBBD3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8B6ED-0742-4868-A1A3-9BA8C43729AD}" type="pres">
      <dgm:prSet presAssocID="{7003CC47-9D5A-4C7B-A734-53219DBBD3A6}" presName="negativeSpace" presStyleCnt="0"/>
      <dgm:spPr/>
    </dgm:pt>
    <dgm:pt modelId="{49A2746C-3381-461B-A64D-87E375EF2368}" type="pres">
      <dgm:prSet presAssocID="{7003CC47-9D5A-4C7B-A734-53219DBBD3A6}" presName="childText" presStyleLbl="conFgAcc1" presStyleIdx="1" presStyleCnt="3">
        <dgm:presLayoutVars>
          <dgm:bulletEnabled val="1"/>
        </dgm:presLayoutVars>
      </dgm:prSet>
      <dgm:spPr/>
    </dgm:pt>
    <dgm:pt modelId="{BA591F6E-ED5B-4BF7-9158-BE7375080BF7}" type="pres">
      <dgm:prSet presAssocID="{D4F73DB0-BB9F-4646-8088-6A711E762782}" presName="spaceBetweenRectangles" presStyleCnt="0"/>
      <dgm:spPr/>
    </dgm:pt>
    <dgm:pt modelId="{76485CD4-BAFE-4560-B6C3-295DCDB06E57}" type="pres">
      <dgm:prSet presAssocID="{066C0B54-5520-4067-A0B9-5FEAB5826466}" presName="parentLin" presStyleCnt="0"/>
      <dgm:spPr/>
    </dgm:pt>
    <dgm:pt modelId="{AA935486-08D1-4040-AD97-B1FB5AE67FB6}" type="pres">
      <dgm:prSet presAssocID="{066C0B54-5520-4067-A0B9-5FEAB582646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1E2A9BB-36CC-400E-97FE-241AD87ABEF7}" type="pres">
      <dgm:prSet presAssocID="{066C0B54-5520-4067-A0B9-5FEAB582646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BE9AD-FFEB-486F-AC26-974D56D2160B}" type="pres">
      <dgm:prSet presAssocID="{066C0B54-5520-4067-A0B9-5FEAB5826466}" presName="negativeSpace" presStyleCnt="0"/>
      <dgm:spPr/>
    </dgm:pt>
    <dgm:pt modelId="{0AC0E3E0-A99C-46A6-936E-28752C9D9996}" type="pres">
      <dgm:prSet presAssocID="{066C0B54-5520-4067-A0B9-5FEAB582646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4407B39-CC02-43D1-B140-ADA8824DDCB5}" type="presOf" srcId="{81A82238-7428-4862-870C-522DB1C98C11}" destId="{EDB60FAC-1B8E-4371-88D3-8E0D8C093E96}" srcOrd="0" destOrd="0" presId="urn:microsoft.com/office/officeart/2005/8/layout/list1"/>
    <dgm:cxn modelId="{CAAA175A-E952-4AE0-A19D-2607045B056E}" type="presOf" srcId="{066C0B54-5520-4067-A0B9-5FEAB5826466}" destId="{B1E2A9BB-36CC-400E-97FE-241AD87ABEF7}" srcOrd="1" destOrd="0" presId="urn:microsoft.com/office/officeart/2005/8/layout/list1"/>
    <dgm:cxn modelId="{82584869-7D61-4C42-A010-F3D85715D76B}" srcId="{EC6C8078-5F14-4CAC-9713-F25D554C3F87}" destId="{066C0B54-5520-4067-A0B9-5FEAB5826466}" srcOrd="2" destOrd="0" parTransId="{6B9D29CE-F8B3-42A9-BD22-2C805FC5BB12}" sibTransId="{C1EBA796-6408-4D3D-883B-A4A9A261A73D}"/>
    <dgm:cxn modelId="{8A39F0FE-CD35-4DA6-B6EB-B7C14FCB8AEF}" srcId="{EC6C8078-5F14-4CAC-9713-F25D554C3F87}" destId="{81A82238-7428-4862-870C-522DB1C98C11}" srcOrd="0" destOrd="0" parTransId="{CE630ACC-CD73-44E4-BF3E-5860F8393681}" sibTransId="{C673E052-2517-4C5C-877F-BAA653003C66}"/>
    <dgm:cxn modelId="{6A0A0197-6454-4AB5-ADCB-177FE4E0A76C}" type="presOf" srcId="{81A82238-7428-4862-870C-522DB1C98C11}" destId="{34C219BD-8BFE-4758-9BFE-CCBF71EFCDEA}" srcOrd="1" destOrd="0" presId="urn:microsoft.com/office/officeart/2005/8/layout/list1"/>
    <dgm:cxn modelId="{0FB94A40-F89F-4BE7-BF1D-051DEEB76112}" type="presOf" srcId="{7003CC47-9D5A-4C7B-A734-53219DBBD3A6}" destId="{5C16B463-E03A-4216-B348-D0EFF4F9CFD3}" srcOrd="1" destOrd="0" presId="urn:microsoft.com/office/officeart/2005/8/layout/list1"/>
    <dgm:cxn modelId="{25AB5BCC-FD2D-4E04-86F8-AE037C31D750}" type="presOf" srcId="{066C0B54-5520-4067-A0B9-5FEAB5826466}" destId="{AA935486-08D1-4040-AD97-B1FB5AE67FB6}" srcOrd="0" destOrd="0" presId="urn:microsoft.com/office/officeart/2005/8/layout/list1"/>
    <dgm:cxn modelId="{544AF337-51D9-4735-B305-CB4AC20CD239}" type="presOf" srcId="{EC6C8078-5F14-4CAC-9713-F25D554C3F87}" destId="{2BD6A1CF-05FB-4F88-BE6D-1729A627FEBC}" srcOrd="0" destOrd="0" presId="urn:microsoft.com/office/officeart/2005/8/layout/list1"/>
    <dgm:cxn modelId="{5CDB1450-978D-4033-8BA6-6142E46E9E7E}" type="presOf" srcId="{7003CC47-9D5A-4C7B-A734-53219DBBD3A6}" destId="{7F0A0B49-4895-4AAA-80D4-918BC30E54F7}" srcOrd="0" destOrd="0" presId="urn:microsoft.com/office/officeart/2005/8/layout/list1"/>
    <dgm:cxn modelId="{7D711CE8-5CD8-46B6-846C-5447F465C5EE}" srcId="{EC6C8078-5F14-4CAC-9713-F25D554C3F87}" destId="{7003CC47-9D5A-4C7B-A734-53219DBBD3A6}" srcOrd="1" destOrd="0" parTransId="{D4016380-5784-4223-AE50-0D6E22550CC1}" sibTransId="{D4F73DB0-BB9F-4646-8088-6A711E762782}"/>
    <dgm:cxn modelId="{4502236C-89B6-41EB-8A72-700809711A80}" type="presParOf" srcId="{2BD6A1CF-05FB-4F88-BE6D-1729A627FEBC}" destId="{5590B9F2-68C3-4958-B4EB-493FA9EF6147}" srcOrd="0" destOrd="0" presId="urn:microsoft.com/office/officeart/2005/8/layout/list1"/>
    <dgm:cxn modelId="{0171FBB0-6E89-409C-8776-6DEF1F5517B2}" type="presParOf" srcId="{5590B9F2-68C3-4958-B4EB-493FA9EF6147}" destId="{EDB60FAC-1B8E-4371-88D3-8E0D8C093E96}" srcOrd="0" destOrd="0" presId="urn:microsoft.com/office/officeart/2005/8/layout/list1"/>
    <dgm:cxn modelId="{276B7859-C398-4B1F-9823-7C9E4D37CC4C}" type="presParOf" srcId="{5590B9F2-68C3-4958-B4EB-493FA9EF6147}" destId="{34C219BD-8BFE-4758-9BFE-CCBF71EFCDEA}" srcOrd="1" destOrd="0" presId="urn:microsoft.com/office/officeart/2005/8/layout/list1"/>
    <dgm:cxn modelId="{11BB143F-4E26-4C5C-AF8A-5E929551623B}" type="presParOf" srcId="{2BD6A1CF-05FB-4F88-BE6D-1729A627FEBC}" destId="{F464D01E-656C-4C21-8B6B-959CFFB1741D}" srcOrd="1" destOrd="0" presId="urn:microsoft.com/office/officeart/2005/8/layout/list1"/>
    <dgm:cxn modelId="{007770B0-5A20-4319-B296-94C19EA3CF87}" type="presParOf" srcId="{2BD6A1CF-05FB-4F88-BE6D-1729A627FEBC}" destId="{75F6D1BD-2FA8-41E5-BF29-DDC9366BDDE7}" srcOrd="2" destOrd="0" presId="urn:microsoft.com/office/officeart/2005/8/layout/list1"/>
    <dgm:cxn modelId="{5C42A3CC-189F-4238-A75D-4B7E786CB554}" type="presParOf" srcId="{2BD6A1CF-05FB-4F88-BE6D-1729A627FEBC}" destId="{A075A952-67CF-412F-97CE-9331C77BAB3B}" srcOrd="3" destOrd="0" presId="urn:microsoft.com/office/officeart/2005/8/layout/list1"/>
    <dgm:cxn modelId="{D2E21E2F-CA83-40FA-A9B8-B95ADDA42A1A}" type="presParOf" srcId="{2BD6A1CF-05FB-4F88-BE6D-1729A627FEBC}" destId="{A9673ED3-4355-46B9-8A55-3DE4F3AC7404}" srcOrd="4" destOrd="0" presId="urn:microsoft.com/office/officeart/2005/8/layout/list1"/>
    <dgm:cxn modelId="{3EBAC0FC-3876-4F12-B70E-C3937800580E}" type="presParOf" srcId="{A9673ED3-4355-46B9-8A55-3DE4F3AC7404}" destId="{7F0A0B49-4895-4AAA-80D4-918BC30E54F7}" srcOrd="0" destOrd="0" presId="urn:microsoft.com/office/officeart/2005/8/layout/list1"/>
    <dgm:cxn modelId="{93C29F81-76C1-4363-8717-1B6513CBAB8A}" type="presParOf" srcId="{A9673ED3-4355-46B9-8A55-3DE4F3AC7404}" destId="{5C16B463-E03A-4216-B348-D0EFF4F9CFD3}" srcOrd="1" destOrd="0" presId="urn:microsoft.com/office/officeart/2005/8/layout/list1"/>
    <dgm:cxn modelId="{9F5FE079-81E9-4BD4-A222-942139DFA534}" type="presParOf" srcId="{2BD6A1CF-05FB-4F88-BE6D-1729A627FEBC}" destId="{6EB8B6ED-0742-4868-A1A3-9BA8C43729AD}" srcOrd="5" destOrd="0" presId="urn:microsoft.com/office/officeart/2005/8/layout/list1"/>
    <dgm:cxn modelId="{3DF6B51D-8233-485D-97A1-284652E73ED0}" type="presParOf" srcId="{2BD6A1CF-05FB-4F88-BE6D-1729A627FEBC}" destId="{49A2746C-3381-461B-A64D-87E375EF2368}" srcOrd="6" destOrd="0" presId="urn:microsoft.com/office/officeart/2005/8/layout/list1"/>
    <dgm:cxn modelId="{F044A0F0-949C-4D21-AF2C-737ACAF2215E}" type="presParOf" srcId="{2BD6A1CF-05FB-4F88-BE6D-1729A627FEBC}" destId="{BA591F6E-ED5B-4BF7-9158-BE7375080BF7}" srcOrd="7" destOrd="0" presId="urn:microsoft.com/office/officeart/2005/8/layout/list1"/>
    <dgm:cxn modelId="{1BAC44AB-6594-4C3F-A1DF-37DAFBFD99E8}" type="presParOf" srcId="{2BD6A1CF-05FB-4F88-BE6D-1729A627FEBC}" destId="{76485CD4-BAFE-4560-B6C3-295DCDB06E57}" srcOrd="8" destOrd="0" presId="urn:microsoft.com/office/officeart/2005/8/layout/list1"/>
    <dgm:cxn modelId="{BD689AB4-0368-4111-A3BE-8986F614CC8C}" type="presParOf" srcId="{76485CD4-BAFE-4560-B6C3-295DCDB06E57}" destId="{AA935486-08D1-4040-AD97-B1FB5AE67FB6}" srcOrd="0" destOrd="0" presId="urn:microsoft.com/office/officeart/2005/8/layout/list1"/>
    <dgm:cxn modelId="{9F49ABAC-CAEF-4927-B129-1616F4497956}" type="presParOf" srcId="{76485CD4-BAFE-4560-B6C3-295DCDB06E57}" destId="{B1E2A9BB-36CC-400E-97FE-241AD87ABEF7}" srcOrd="1" destOrd="0" presId="urn:microsoft.com/office/officeart/2005/8/layout/list1"/>
    <dgm:cxn modelId="{C1699106-4D4E-449E-B19B-682BDC352D1C}" type="presParOf" srcId="{2BD6A1CF-05FB-4F88-BE6D-1729A627FEBC}" destId="{E01BE9AD-FFEB-486F-AC26-974D56D2160B}" srcOrd="9" destOrd="0" presId="urn:microsoft.com/office/officeart/2005/8/layout/list1"/>
    <dgm:cxn modelId="{B04F9D15-8CF8-4258-A662-127444AEDD78}" type="presParOf" srcId="{2BD6A1CF-05FB-4F88-BE6D-1729A627FEBC}" destId="{0AC0E3E0-A99C-46A6-936E-28752C9D9996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1C2FE6-6974-4A2D-81F4-B9A98D162D0E}" type="doc">
      <dgm:prSet loTypeId="urn:microsoft.com/office/officeart/2005/8/layout/radial1" loCatId="relationship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1B6C8C9-6873-4259-80E4-0C5A21452A13}">
      <dgm:prSet phldrT="[Текст]" custT="1"/>
      <dgm:spPr/>
      <dgm:t>
        <a:bodyPr/>
        <a:lstStyle/>
        <a:p>
          <a:r>
            <a:rPr lang="ru-RU" sz="1400" dirty="0" smtClean="0"/>
            <a:t>Петух, Собака</a:t>
          </a:r>
          <a:endParaRPr lang="ru-RU" sz="1400" dirty="0"/>
        </a:p>
      </dgm:t>
    </dgm:pt>
    <dgm:pt modelId="{EC284963-FD1E-4E85-A0C1-24F32CAA2A61}" type="parTrans" cxnId="{E0656D9A-CA6B-481A-B3D6-8314E146D645}">
      <dgm:prSet/>
      <dgm:spPr/>
      <dgm:t>
        <a:bodyPr/>
        <a:lstStyle/>
        <a:p>
          <a:endParaRPr lang="ru-RU"/>
        </a:p>
      </dgm:t>
    </dgm:pt>
    <dgm:pt modelId="{FB272A7A-E844-43B1-B4D0-0753CE77107E}" type="sibTrans" cxnId="{E0656D9A-CA6B-481A-B3D6-8314E146D645}">
      <dgm:prSet/>
      <dgm:spPr/>
      <dgm:t>
        <a:bodyPr/>
        <a:lstStyle/>
        <a:p>
          <a:endParaRPr lang="ru-RU"/>
        </a:p>
      </dgm:t>
    </dgm:pt>
    <dgm:pt modelId="{1A6DB6AC-AD73-4AB1-A013-3E30E7CB6266}">
      <dgm:prSet phldrT="[Текст]" custT="1"/>
      <dgm:spPr/>
      <dgm:t>
        <a:bodyPr/>
        <a:lstStyle/>
        <a:p>
          <a:r>
            <a:rPr lang="ru-RU" sz="1400" dirty="0" smtClean="0"/>
            <a:t>Надёжный, </a:t>
          </a:r>
          <a:r>
            <a:rPr lang="ru-RU" sz="1400" dirty="0" err="1" smtClean="0"/>
            <a:t>старатель-ный</a:t>
          </a:r>
          <a:r>
            <a:rPr lang="ru-RU" sz="1400" dirty="0" smtClean="0"/>
            <a:t>, трудолюбивый.</a:t>
          </a:r>
          <a:endParaRPr lang="ru-RU" sz="1400" dirty="0"/>
        </a:p>
      </dgm:t>
    </dgm:pt>
    <dgm:pt modelId="{10A0B864-709F-4E6B-8ECF-29679A954C34}" type="parTrans" cxnId="{1928E73D-A9A2-4827-9A7A-6482D28F521F}">
      <dgm:prSet/>
      <dgm:spPr/>
      <dgm:t>
        <a:bodyPr/>
        <a:lstStyle/>
        <a:p>
          <a:endParaRPr lang="ru-RU"/>
        </a:p>
      </dgm:t>
    </dgm:pt>
    <dgm:pt modelId="{C6E4CB8A-90DC-4C82-8415-417D2176440D}" type="sibTrans" cxnId="{1928E73D-A9A2-4827-9A7A-6482D28F521F}">
      <dgm:prSet/>
      <dgm:spPr/>
      <dgm:t>
        <a:bodyPr/>
        <a:lstStyle/>
        <a:p>
          <a:endParaRPr lang="ru-RU"/>
        </a:p>
      </dgm:t>
    </dgm:pt>
    <dgm:pt modelId="{FE3078ED-C58A-49BE-BD17-00A64EE2BD5B}">
      <dgm:prSet phldrT="[Текст]" custT="1"/>
      <dgm:spPr/>
      <dgm:t>
        <a:bodyPr/>
        <a:lstStyle/>
        <a:p>
          <a:r>
            <a:rPr lang="ru-RU" sz="1400" dirty="0" smtClean="0"/>
            <a:t>Умный, смелый, </a:t>
          </a:r>
          <a:r>
            <a:rPr lang="ru-RU" sz="1400" dirty="0" err="1" smtClean="0"/>
            <a:t>тер-пеливый</a:t>
          </a:r>
          <a:endParaRPr lang="ru-RU" sz="1400" dirty="0"/>
        </a:p>
      </dgm:t>
    </dgm:pt>
    <dgm:pt modelId="{5596E4B5-EB45-4D8C-922F-3BC9D94EADA4}" type="parTrans" cxnId="{81939E9A-1E53-453D-BCED-EE2CF3E7CE82}">
      <dgm:prSet/>
      <dgm:spPr/>
      <dgm:t>
        <a:bodyPr/>
        <a:lstStyle/>
        <a:p>
          <a:endParaRPr lang="ru-RU"/>
        </a:p>
      </dgm:t>
    </dgm:pt>
    <dgm:pt modelId="{AF19AD93-5469-4F5B-AD57-0C41CB845086}" type="sibTrans" cxnId="{81939E9A-1E53-453D-BCED-EE2CF3E7CE82}">
      <dgm:prSet/>
      <dgm:spPr/>
      <dgm:t>
        <a:bodyPr/>
        <a:lstStyle/>
        <a:p>
          <a:endParaRPr lang="ru-RU"/>
        </a:p>
      </dgm:t>
    </dgm:pt>
    <dgm:pt modelId="{64E421D6-AE2F-4D94-99C4-3F2905066B5A}">
      <dgm:prSet phldrT="[Текст]" custT="1"/>
      <dgm:spPr/>
      <dgm:t>
        <a:bodyPr/>
        <a:lstStyle/>
        <a:p>
          <a:r>
            <a:rPr lang="ru-RU" sz="1400" dirty="0" smtClean="0"/>
            <a:t>Стойкий, </a:t>
          </a:r>
          <a:r>
            <a:rPr lang="ru-RU" sz="1400" dirty="0" err="1" smtClean="0"/>
            <a:t>уважитель-ный,выносливый</a:t>
          </a:r>
          <a:r>
            <a:rPr lang="ru-RU" sz="1400" dirty="0" smtClean="0"/>
            <a:t>.</a:t>
          </a:r>
          <a:endParaRPr lang="ru-RU" sz="1400" dirty="0"/>
        </a:p>
      </dgm:t>
    </dgm:pt>
    <dgm:pt modelId="{ABA41342-BBD3-453A-9F78-1BA43B9A0FD2}" type="parTrans" cxnId="{B3E085E9-2176-4323-9087-220F3E2674BD}">
      <dgm:prSet/>
      <dgm:spPr/>
      <dgm:t>
        <a:bodyPr/>
        <a:lstStyle/>
        <a:p>
          <a:endParaRPr lang="ru-RU"/>
        </a:p>
      </dgm:t>
    </dgm:pt>
    <dgm:pt modelId="{C522DA8B-BFAD-43B0-8F13-8CA61AFD5A97}" type="sibTrans" cxnId="{B3E085E9-2176-4323-9087-220F3E2674BD}">
      <dgm:prSet/>
      <dgm:spPr/>
      <dgm:t>
        <a:bodyPr/>
        <a:lstStyle/>
        <a:p>
          <a:endParaRPr lang="ru-RU"/>
        </a:p>
      </dgm:t>
    </dgm:pt>
    <dgm:pt modelId="{202268A7-C02B-4563-B212-A3644384E445}">
      <dgm:prSet phldrT="[Текст]" custT="1"/>
      <dgm:spPr/>
      <dgm:t>
        <a:bodyPr/>
        <a:lstStyle/>
        <a:p>
          <a:r>
            <a:rPr lang="ru-RU" sz="1400" dirty="0" smtClean="0"/>
            <a:t>Любознательный, любит учиться, уважает свои обычаи.</a:t>
          </a:r>
          <a:endParaRPr lang="ru-RU" sz="1400" dirty="0"/>
        </a:p>
      </dgm:t>
    </dgm:pt>
    <dgm:pt modelId="{5F0F8DA3-329C-4AE8-9CED-0096F580E39A}" type="parTrans" cxnId="{9EC6F9F7-1228-4E87-930E-73F57239CFE6}">
      <dgm:prSet/>
      <dgm:spPr/>
      <dgm:t>
        <a:bodyPr/>
        <a:lstStyle/>
        <a:p>
          <a:endParaRPr lang="ru-RU"/>
        </a:p>
      </dgm:t>
    </dgm:pt>
    <dgm:pt modelId="{B17974AF-9367-42A2-8374-082EF02DE6AE}" type="sibTrans" cxnId="{9EC6F9F7-1228-4E87-930E-73F57239CFE6}">
      <dgm:prSet/>
      <dgm:spPr/>
      <dgm:t>
        <a:bodyPr/>
        <a:lstStyle/>
        <a:p>
          <a:endParaRPr lang="ru-RU"/>
        </a:p>
      </dgm:t>
    </dgm:pt>
    <dgm:pt modelId="{8C032FAD-CC71-4056-BDB8-7A1828D1787D}">
      <dgm:prSet phldrT="[Текст]" custT="1"/>
      <dgm:spPr/>
      <dgm:t>
        <a:bodyPr/>
        <a:lstStyle/>
        <a:p>
          <a:r>
            <a:rPr lang="ru-RU" sz="1400" dirty="0" smtClean="0"/>
            <a:t>Послушный, </a:t>
          </a:r>
          <a:r>
            <a:rPr lang="ru-RU" sz="1400" dirty="0" err="1" smtClean="0"/>
            <a:t>упор-ный</a:t>
          </a:r>
          <a:r>
            <a:rPr lang="ru-RU" sz="1400" dirty="0" smtClean="0"/>
            <a:t>, несгибаемый, тактичный.</a:t>
          </a:r>
          <a:endParaRPr lang="ru-RU" sz="1400" dirty="0"/>
        </a:p>
      </dgm:t>
    </dgm:pt>
    <dgm:pt modelId="{B384CFB6-5BAC-430A-AA08-5CDFF5CAE1A4}" type="parTrans" cxnId="{3174CB62-2CDF-439E-A759-4C9DCBCFFC8B}">
      <dgm:prSet/>
      <dgm:spPr/>
      <dgm:t>
        <a:bodyPr/>
        <a:lstStyle/>
        <a:p>
          <a:endParaRPr lang="ru-RU"/>
        </a:p>
      </dgm:t>
    </dgm:pt>
    <dgm:pt modelId="{2F3108A1-1719-483F-A460-2497812CF25F}" type="sibTrans" cxnId="{3174CB62-2CDF-439E-A759-4C9DCBCFFC8B}">
      <dgm:prSet/>
      <dgm:spPr/>
      <dgm:t>
        <a:bodyPr/>
        <a:lstStyle/>
        <a:p>
          <a:endParaRPr lang="ru-RU"/>
        </a:p>
      </dgm:t>
    </dgm:pt>
    <dgm:pt modelId="{C1394A3B-C185-4BE1-BB9F-3944E84A8F24}" type="pres">
      <dgm:prSet presAssocID="{361C2FE6-6974-4A2D-81F4-B9A98D162D0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291E5-E95E-47E1-9182-A03D184376C6}" type="pres">
      <dgm:prSet presAssocID="{F1B6C8C9-6873-4259-80E4-0C5A21452A13}" presName="centerShape" presStyleLbl="node0" presStyleIdx="0" presStyleCnt="1" custScaleX="136546" custScaleY="69283"/>
      <dgm:spPr/>
      <dgm:t>
        <a:bodyPr/>
        <a:lstStyle/>
        <a:p>
          <a:endParaRPr lang="ru-RU"/>
        </a:p>
      </dgm:t>
    </dgm:pt>
    <dgm:pt modelId="{4C9A0270-8B63-4F3A-9122-C1C5F358BF8F}" type="pres">
      <dgm:prSet presAssocID="{10A0B864-709F-4E6B-8ECF-29679A954C34}" presName="Name9" presStyleLbl="parChTrans1D2" presStyleIdx="0" presStyleCnt="5"/>
      <dgm:spPr/>
      <dgm:t>
        <a:bodyPr/>
        <a:lstStyle/>
        <a:p>
          <a:endParaRPr lang="ru-RU"/>
        </a:p>
      </dgm:t>
    </dgm:pt>
    <dgm:pt modelId="{AFEEC20A-7E76-49F6-A163-E56F3D5D7CDB}" type="pres">
      <dgm:prSet presAssocID="{10A0B864-709F-4E6B-8ECF-29679A954C34}" presName="connTx" presStyleLbl="parChTrans1D2" presStyleIdx="0" presStyleCnt="5"/>
      <dgm:spPr/>
      <dgm:t>
        <a:bodyPr/>
        <a:lstStyle/>
        <a:p>
          <a:endParaRPr lang="ru-RU"/>
        </a:p>
      </dgm:t>
    </dgm:pt>
    <dgm:pt modelId="{38FCA115-880D-46DD-8A87-9C57E913D989}" type="pres">
      <dgm:prSet presAssocID="{1A6DB6AC-AD73-4AB1-A013-3E30E7CB6266}" presName="node" presStyleLbl="node1" presStyleIdx="0" presStyleCnt="5" custScaleX="206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CB5C51-2279-4BFB-BF71-E6CC41A5D2FD}" type="pres">
      <dgm:prSet presAssocID="{5596E4B5-EB45-4D8C-922F-3BC9D94EADA4}" presName="Name9" presStyleLbl="parChTrans1D2" presStyleIdx="1" presStyleCnt="5"/>
      <dgm:spPr/>
      <dgm:t>
        <a:bodyPr/>
        <a:lstStyle/>
        <a:p>
          <a:endParaRPr lang="ru-RU"/>
        </a:p>
      </dgm:t>
    </dgm:pt>
    <dgm:pt modelId="{F3FF14A3-996D-4409-A3F1-8C0D65664894}" type="pres">
      <dgm:prSet presAssocID="{5596E4B5-EB45-4D8C-922F-3BC9D94EADA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B6B66230-714F-469B-8573-BB103F527E06}" type="pres">
      <dgm:prSet presAssocID="{FE3078ED-C58A-49BE-BD17-00A64EE2BD5B}" presName="node" presStyleLbl="node1" presStyleIdx="1" presStyleCnt="5" custScaleX="176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37483-2F75-4E47-B70F-E06E1933AA55}" type="pres">
      <dgm:prSet presAssocID="{ABA41342-BBD3-453A-9F78-1BA43B9A0FD2}" presName="Name9" presStyleLbl="parChTrans1D2" presStyleIdx="2" presStyleCnt="5"/>
      <dgm:spPr/>
      <dgm:t>
        <a:bodyPr/>
        <a:lstStyle/>
        <a:p>
          <a:endParaRPr lang="ru-RU"/>
        </a:p>
      </dgm:t>
    </dgm:pt>
    <dgm:pt modelId="{6F68AAFF-91C3-4E45-B0CD-5B46F3557A9F}" type="pres">
      <dgm:prSet presAssocID="{ABA41342-BBD3-453A-9F78-1BA43B9A0FD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F58C9192-46B7-4AF0-A142-AEA8830A77F6}" type="pres">
      <dgm:prSet presAssocID="{64E421D6-AE2F-4D94-99C4-3F2905066B5A}" presName="node" presStyleLbl="node1" presStyleIdx="2" presStyleCnt="5" custScaleX="193422" custRadScaleRad="104739" custRadScaleInc="-1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46535-A553-4E9A-88A7-E18038D427E4}" type="pres">
      <dgm:prSet presAssocID="{5F0F8DA3-329C-4AE8-9CED-0096F580E39A}" presName="Name9" presStyleLbl="parChTrans1D2" presStyleIdx="3" presStyleCnt="5"/>
      <dgm:spPr/>
      <dgm:t>
        <a:bodyPr/>
        <a:lstStyle/>
        <a:p>
          <a:endParaRPr lang="ru-RU"/>
        </a:p>
      </dgm:t>
    </dgm:pt>
    <dgm:pt modelId="{61CF3E84-40C1-4248-892F-79D99B9F6089}" type="pres">
      <dgm:prSet presAssocID="{5F0F8DA3-329C-4AE8-9CED-0096F580E39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D6B0891-D5CD-49C0-A699-E1BCF1B230F5}" type="pres">
      <dgm:prSet presAssocID="{202268A7-C02B-4563-B212-A3644384E445}" presName="node" presStyleLbl="node1" presStyleIdx="3" presStyleCnt="5" custScaleX="186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FEDD0-1DAE-4F0F-93D2-0867F7E6E9E1}" type="pres">
      <dgm:prSet presAssocID="{B384CFB6-5BAC-430A-AA08-5CDFF5CAE1A4}" presName="Name9" presStyleLbl="parChTrans1D2" presStyleIdx="4" presStyleCnt="5"/>
      <dgm:spPr/>
      <dgm:t>
        <a:bodyPr/>
        <a:lstStyle/>
        <a:p>
          <a:endParaRPr lang="ru-RU"/>
        </a:p>
      </dgm:t>
    </dgm:pt>
    <dgm:pt modelId="{A8D98C34-4E0B-4415-A02E-7FA30707254B}" type="pres">
      <dgm:prSet presAssocID="{B384CFB6-5BAC-430A-AA08-5CDFF5CAE1A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79C1AB45-FC97-4BC8-AB01-C47B57A36367}" type="pres">
      <dgm:prSet presAssocID="{8C032FAD-CC71-4056-BDB8-7A1828D1787D}" presName="node" presStyleLbl="node1" presStyleIdx="4" presStyleCnt="5" custScaleX="165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7D7D1E-E7CC-4CE2-87B5-F3C2C8E18A12}" type="presOf" srcId="{8C032FAD-CC71-4056-BDB8-7A1828D1787D}" destId="{79C1AB45-FC97-4BC8-AB01-C47B57A36367}" srcOrd="0" destOrd="0" presId="urn:microsoft.com/office/officeart/2005/8/layout/radial1"/>
    <dgm:cxn modelId="{2D428B6A-04A9-41B4-B68B-1FE1BA79EFAC}" type="presOf" srcId="{5F0F8DA3-329C-4AE8-9CED-0096F580E39A}" destId="{61CF3E84-40C1-4248-892F-79D99B9F6089}" srcOrd="1" destOrd="0" presId="urn:microsoft.com/office/officeart/2005/8/layout/radial1"/>
    <dgm:cxn modelId="{E0656D9A-CA6B-481A-B3D6-8314E146D645}" srcId="{361C2FE6-6974-4A2D-81F4-B9A98D162D0E}" destId="{F1B6C8C9-6873-4259-80E4-0C5A21452A13}" srcOrd="0" destOrd="0" parTransId="{EC284963-FD1E-4E85-A0C1-24F32CAA2A61}" sibTransId="{FB272A7A-E844-43B1-B4D0-0753CE77107E}"/>
    <dgm:cxn modelId="{35B1319B-7F53-4199-8876-DE1BA52C1BBD}" type="presOf" srcId="{202268A7-C02B-4563-B212-A3644384E445}" destId="{FD6B0891-D5CD-49C0-A699-E1BCF1B230F5}" srcOrd="0" destOrd="0" presId="urn:microsoft.com/office/officeart/2005/8/layout/radial1"/>
    <dgm:cxn modelId="{B0B7BDA5-F80F-4E73-9D91-66BF3CFD641A}" type="presOf" srcId="{FE3078ED-C58A-49BE-BD17-00A64EE2BD5B}" destId="{B6B66230-714F-469B-8573-BB103F527E06}" srcOrd="0" destOrd="0" presId="urn:microsoft.com/office/officeart/2005/8/layout/radial1"/>
    <dgm:cxn modelId="{1928E73D-A9A2-4827-9A7A-6482D28F521F}" srcId="{F1B6C8C9-6873-4259-80E4-0C5A21452A13}" destId="{1A6DB6AC-AD73-4AB1-A013-3E30E7CB6266}" srcOrd="0" destOrd="0" parTransId="{10A0B864-709F-4E6B-8ECF-29679A954C34}" sibTransId="{C6E4CB8A-90DC-4C82-8415-417D2176440D}"/>
    <dgm:cxn modelId="{81939E9A-1E53-453D-BCED-EE2CF3E7CE82}" srcId="{F1B6C8C9-6873-4259-80E4-0C5A21452A13}" destId="{FE3078ED-C58A-49BE-BD17-00A64EE2BD5B}" srcOrd="1" destOrd="0" parTransId="{5596E4B5-EB45-4D8C-922F-3BC9D94EADA4}" sibTransId="{AF19AD93-5469-4F5B-AD57-0C41CB845086}"/>
    <dgm:cxn modelId="{89E1AB5E-E384-4C5D-BADB-1F25F27041DB}" type="presOf" srcId="{ABA41342-BBD3-453A-9F78-1BA43B9A0FD2}" destId="{A6437483-2F75-4E47-B70F-E06E1933AA55}" srcOrd="0" destOrd="0" presId="urn:microsoft.com/office/officeart/2005/8/layout/radial1"/>
    <dgm:cxn modelId="{B062EB86-F5AA-4F71-B5DA-C86C5EFFDF99}" type="presOf" srcId="{5596E4B5-EB45-4D8C-922F-3BC9D94EADA4}" destId="{C1CB5C51-2279-4BFB-BF71-E6CC41A5D2FD}" srcOrd="0" destOrd="0" presId="urn:microsoft.com/office/officeart/2005/8/layout/radial1"/>
    <dgm:cxn modelId="{54B8A0C1-837E-40CB-AE84-1A7C197A966B}" type="presOf" srcId="{B384CFB6-5BAC-430A-AA08-5CDFF5CAE1A4}" destId="{721FEDD0-1DAE-4F0F-93D2-0867F7E6E9E1}" srcOrd="0" destOrd="0" presId="urn:microsoft.com/office/officeart/2005/8/layout/radial1"/>
    <dgm:cxn modelId="{B3E085E9-2176-4323-9087-220F3E2674BD}" srcId="{F1B6C8C9-6873-4259-80E4-0C5A21452A13}" destId="{64E421D6-AE2F-4D94-99C4-3F2905066B5A}" srcOrd="2" destOrd="0" parTransId="{ABA41342-BBD3-453A-9F78-1BA43B9A0FD2}" sibTransId="{C522DA8B-BFAD-43B0-8F13-8CA61AFD5A97}"/>
    <dgm:cxn modelId="{9EC6F9F7-1228-4E87-930E-73F57239CFE6}" srcId="{F1B6C8C9-6873-4259-80E4-0C5A21452A13}" destId="{202268A7-C02B-4563-B212-A3644384E445}" srcOrd="3" destOrd="0" parTransId="{5F0F8DA3-329C-4AE8-9CED-0096F580E39A}" sibTransId="{B17974AF-9367-42A2-8374-082EF02DE6AE}"/>
    <dgm:cxn modelId="{6D8D2765-95C8-4333-978D-F77F4784FDD5}" type="presOf" srcId="{10A0B864-709F-4E6B-8ECF-29679A954C34}" destId="{AFEEC20A-7E76-49F6-A163-E56F3D5D7CDB}" srcOrd="1" destOrd="0" presId="urn:microsoft.com/office/officeart/2005/8/layout/radial1"/>
    <dgm:cxn modelId="{2A37FAF4-0FFA-41B1-95A9-4B1BFC24FC46}" type="presOf" srcId="{5F0F8DA3-329C-4AE8-9CED-0096F580E39A}" destId="{57646535-A553-4E9A-88A7-E18038D427E4}" srcOrd="0" destOrd="0" presId="urn:microsoft.com/office/officeart/2005/8/layout/radial1"/>
    <dgm:cxn modelId="{E265B42E-BD1A-4525-ADC6-6E22A5C1B366}" type="presOf" srcId="{1A6DB6AC-AD73-4AB1-A013-3E30E7CB6266}" destId="{38FCA115-880D-46DD-8A87-9C57E913D989}" srcOrd="0" destOrd="0" presId="urn:microsoft.com/office/officeart/2005/8/layout/radial1"/>
    <dgm:cxn modelId="{258F09D7-F14C-4099-B6F9-2944629187FD}" type="presOf" srcId="{64E421D6-AE2F-4D94-99C4-3F2905066B5A}" destId="{F58C9192-46B7-4AF0-A142-AEA8830A77F6}" srcOrd="0" destOrd="0" presId="urn:microsoft.com/office/officeart/2005/8/layout/radial1"/>
    <dgm:cxn modelId="{19A7C2B2-CC31-4BAF-A609-11C627109932}" type="presOf" srcId="{B384CFB6-5BAC-430A-AA08-5CDFF5CAE1A4}" destId="{A8D98C34-4E0B-4415-A02E-7FA30707254B}" srcOrd="1" destOrd="0" presId="urn:microsoft.com/office/officeart/2005/8/layout/radial1"/>
    <dgm:cxn modelId="{9CF214C4-1EDB-46A4-83A8-DD209BDD1C4B}" type="presOf" srcId="{ABA41342-BBD3-453A-9F78-1BA43B9A0FD2}" destId="{6F68AAFF-91C3-4E45-B0CD-5B46F3557A9F}" srcOrd="1" destOrd="0" presId="urn:microsoft.com/office/officeart/2005/8/layout/radial1"/>
    <dgm:cxn modelId="{5CEB27FF-4A5C-460C-AB39-6B3A8E63D59F}" type="presOf" srcId="{361C2FE6-6974-4A2D-81F4-B9A98D162D0E}" destId="{C1394A3B-C185-4BE1-BB9F-3944E84A8F24}" srcOrd="0" destOrd="0" presId="urn:microsoft.com/office/officeart/2005/8/layout/radial1"/>
    <dgm:cxn modelId="{6CAEA1D3-E907-473D-A596-CABF5C43414A}" type="presOf" srcId="{10A0B864-709F-4E6B-8ECF-29679A954C34}" destId="{4C9A0270-8B63-4F3A-9122-C1C5F358BF8F}" srcOrd="0" destOrd="0" presId="urn:microsoft.com/office/officeart/2005/8/layout/radial1"/>
    <dgm:cxn modelId="{3174CB62-2CDF-439E-A759-4C9DCBCFFC8B}" srcId="{F1B6C8C9-6873-4259-80E4-0C5A21452A13}" destId="{8C032FAD-CC71-4056-BDB8-7A1828D1787D}" srcOrd="4" destOrd="0" parTransId="{B384CFB6-5BAC-430A-AA08-5CDFF5CAE1A4}" sibTransId="{2F3108A1-1719-483F-A460-2497812CF25F}"/>
    <dgm:cxn modelId="{DF172CFA-1C7B-455E-B1E3-EAA0D8C55163}" type="presOf" srcId="{5596E4B5-EB45-4D8C-922F-3BC9D94EADA4}" destId="{F3FF14A3-996D-4409-A3F1-8C0D65664894}" srcOrd="1" destOrd="0" presId="urn:microsoft.com/office/officeart/2005/8/layout/radial1"/>
    <dgm:cxn modelId="{E59C99C5-2E1B-44EF-8C91-E5123352ED93}" type="presOf" srcId="{F1B6C8C9-6873-4259-80E4-0C5A21452A13}" destId="{1A7291E5-E95E-47E1-9182-A03D184376C6}" srcOrd="0" destOrd="0" presId="urn:microsoft.com/office/officeart/2005/8/layout/radial1"/>
    <dgm:cxn modelId="{BF35203D-90D1-4CA5-8E27-7C7B6C7481AC}" type="presParOf" srcId="{C1394A3B-C185-4BE1-BB9F-3944E84A8F24}" destId="{1A7291E5-E95E-47E1-9182-A03D184376C6}" srcOrd="0" destOrd="0" presId="urn:microsoft.com/office/officeart/2005/8/layout/radial1"/>
    <dgm:cxn modelId="{4AE19292-4F60-4334-859C-B8666C8D0C0B}" type="presParOf" srcId="{C1394A3B-C185-4BE1-BB9F-3944E84A8F24}" destId="{4C9A0270-8B63-4F3A-9122-C1C5F358BF8F}" srcOrd="1" destOrd="0" presId="urn:microsoft.com/office/officeart/2005/8/layout/radial1"/>
    <dgm:cxn modelId="{D829F4D8-D095-444C-B831-ECECA2ABE121}" type="presParOf" srcId="{4C9A0270-8B63-4F3A-9122-C1C5F358BF8F}" destId="{AFEEC20A-7E76-49F6-A163-E56F3D5D7CDB}" srcOrd="0" destOrd="0" presId="urn:microsoft.com/office/officeart/2005/8/layout/radial1"/>
    <dgm:cxn modelId="{19121AB9-7E99-4B6A-A484-E5650D989347}" type="presParOf" srcId="{C1394A3B-C185-4BE1-BB9F-3944E84A8F24}" destId="{38FCA115-880D-46DD-8A87-9C57E913D989}" srcOrd="2" destOrd="0" presId="urn:microsoft.com/office/officeart/2005/8/layout/radial1"/>
    <dgm:cxn modelId="{DB094FB0-BBF5-488E-987E-7585D287186A}" type="presParOf" srcId="{C1394A3B-C185-4BE1-BB9F-3944E84A8F24}" destId="{C1CB5C51-2279-4BFB-BF71-E6CC41A5D2FD}" srcOrd="3" destOrd="0" presId="urn:microsoft.com/office/officeart/2005/8/layout/radial1"/>
    <dgm:cxn modelId="{B638831C-270F-4F67-9A37-708F10945C2D}" type="presParOf" srcId="{C1CB5C51-2279-4BFB-BF71-E6CC41A5D2FD}" destId="{F3FF14A3-996D-4409-A3F1-8C0D65664894}" srcOrd="0" destOrd="0" presId="urn:microsoft.com/office/officeart/2005/8/layout/radial1"/>
    <dgm:cxn modelId="{456EB863-ACCC-4D39-A6C1-194776910D6E}" type="presParOf" srcId="{C1394A3B-C185-4BE1-BB9F-3944E84A8F24}" destId="{B6B66230-714F-469B-8573-BB103F527E06}" srcOrd="4" destOrd="0" presId="urn:microsoft.com/office/officeart/2005/8/layout/radial1"/>
    <dgm:cxn modelId="{7A461690-5E4F-4F79-B3C4-BF38A5FFD667}" type="presParOf" srcId="{C1394A3B-C185-4BE1-BB9F-3944E84A8F24}" destId="{A6437483-2F75-4E47-B70F-E06E1933AA55}" srcOrd="5" destOrd="0" presId="urn:microsoft.com/office/officeart/2005/8/layout/radial1"/>
    <dgm:cxn modelId="{1FDE3D9A-337C-43EF-AE05-DC361D281A34}" type="presParOf" srcId="{A6437483-2F75-4E47-B70F-E06E1933AA55}" destId="{6F68AAFF-91C3-4E45-B0CD-5B46F3557A9F}" srcOrd="0" destOrd="0" presId="urn:microsoft.com/office/officeart/2005/8/layout/radial1"/>
    <dgm:cxn modelId="{6E48BE14-F936-4068-ABAC-B90F1D27C7AA}" type="presParOf" srcId="{C1394A3B-C185-4BE1-BB9F-3944E84A8F24}" destId="{F58C9192-46B7-4AF0-A142-AEA8830A77F6}" srcOrd="6" destOrd="0" presId="urn:microsoft.com/office/officeart/2005/8/layout/radial1"/>
    <dgm:cxn modelId="{09217DE0-D3DF-49CC-8C2C-6F43BFE8A024}" type="presParOf" srcId="{C1394A3B-C185-4BE1-BB9F-3944E84A8F24}" destId="{57646535-A553-4E9A-88A7-E18038D427E4}" srcOrd="7" destOrd="0" presId="urn:microsoft.com/office/officeart/2005/8/layout/radial1"/>
    <dgm:cxn modelId="{FC91314C-ACF8-4E03-8DD6-575850D3B84C}" type="presParOf" srcId="{57646535-A553-4E9A-88A7-E18038D427E4}" destId="{61CF3E84-40C1-4248-892F-79D99B9F6089}" srcOrd="0" destOrd="0" presId="urn:microsoft.com/office/officeart/2005/8/layout/radial1"/>
    <dgm:cxn modelId="{4F18F61A-3021-4030-8FE0-D467E5294094}" type="presParOf" srcId="{C1394A3B-C185-4BE1-BB9F-3944E84A8F24}" destId="{FD6B0891-D5CD-49C0-A699-E1BCF1B230F5}" srcOrd="8" destOrd="0" presId="urn:microsoft.com/office/officeart/2005/8/layout/radial1"/>
    <dgm:cxn modelId="{5B8FA1F9-0419-4A81-9F64-C25602782932}" type="presParOf" srcId="{C1394A3B-C185-4BE1-BB9F-3944E84A8F24}" destId="{721FEDD0-1DAE-4F0F-93D2-0867F7E6E9E1}" srcOrd="9" destOrd="0" presId="urn:microsoft.com/office/officeart/2005/8/layout/radial1"/>
    <dgm:cxn modelId="{6C762838-ED42-4E16-8B24-A27310624C87}" type="presParOf" srcId="{721FEDD0-1DAE-4F0F-93D2-0867F7E6E9E1}" destId="{A8D98C34-4E0B-4415-A02E-7FA30707254B}" srcOrd="0" destOrd="0" presId="urn:microsoft.com/office/officeart/2005/8/layout/radial1"/>
    <dgm:cxn modelId="{88FD8269-7F59-4EF7-8F8B-029593AFA1D6}" type="presParOf" srcId="{C1394A3B-C185-4BE1-BB9F-3944E84A8F24}" destId="{79C1AB45-FC97-4BC8-AB01-C47B57A36367}" srcOrd="10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6DBD8D-CC11-4C13-B1AD-7644B3905E2E}" type="doc">
      <dgm:prSet loTypeId="urn:microsoft.com/office/officeart/2005/8/layout/radial5" loCatId="cycle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9EC897B-E0A2-4D6A-B50E-59163F484309}">
      <dgm:prSet phldrT="[Текст]" custT="1"/>
      <dgm:spPr/>
      <dgm:t>
        <a:bodyPr/>
        <a:lstStyle/>
        <a:p>
          <a:r>
            <a:rPr lang="ru-RU" sz="1400" dirty="0" smtClean="0"/>
            <a:t>Петух, Собака</a:t>
          </a:r>
          <a:endParaRPr lang="ru-RU" sz="1400" dirty="0"/>
        </a:p>
      </dgm:t>
    </dgm:pt>
    <dgm:pt modelId="{0D0EC709-16AF-40EB-84C8-796C8709221A}" type="parTrans" cxnId="{6C23D4FA-EAB1-4CD0-BE40-24D6B8520CA2}">
      <dgm:prSet/>
      <dgm:spPr/>
      <dgm:t>
        <a:bodyPr/>
        <a:lstStyle/>
        <a:p>
          <a:endParaRPr lang="ru-RU"/>
        </a:p>
      </dgm:t>
    </dgm:pt>
    <dgm:pt modelId="{D50D6A21-C24F-4C7F-88CF-998337567C20}" type="sibTrans" cxnId="{6C23D4FA-EAB1-4CD0-BE40-24D6B8520CA2}">
      <dgm:prSet/>
      <dgm:spPr/>
      <dgm:t>
        <a:bodyPr/>
        <a:lstStyle/>
        <a:p>
          <a:endParaRPr lang="ru-RU"/>
        </a:p>
      </dgm:t>
    </dgm:pt>
    <dgm:pt modelId="{4BA06002-2474-4724-A973-65101144C5FE}">
      <dgm:prSet phldrT="[Текст]" custT="1"/>
      <dgm:spPr/>
      <dgm:t>
        <a:bodyPr/>
        <a:lstStyle/>
        <a:p>
          <a:r>
            <a:rPr lang="ru-RU" sz="1400" dirty="0" smtClean="0"/>
            <a:t>Ленивый,  грубый.</a:t>
          </a:r>
          <a:endParaRPr lang="ru-RU" sz="1400" dirty="0"/>
        </a:p>
      </dgm:t>
    </dgm:pt>
    <dgm:pt modelId="{322D43B6-7958-4F9F-89BC-978754F981F7}" type="parTrans" cxnId="{89D62619-C1EC-4DA7-835C-26D9F8F13AD9}">
      <dgm:prSet/>
      <dgm:spPr/>
      <dgm:t>
        <a:bodyPr/>
        <a:lstStyle/>
        <a:p>
          <a:endParaRPr lang="ru-RU"/>
        </a:p>
      </dgm:t>
    </dgm:pt>
    <dgm:pt modelId="{4B513689-F4D5-42EB-8D97-857F10A31781}" type="sibTrans" cxnId="{89D62619-C1EC-4DA7-835C-26D9F8F13AD9}">
      <dgm:prSet/>
      <dgm:spPr/>
      <dgm:t>
        <a:bodyPr/>
        <a:lstStyle/>
        <a:p>
          <a:endParaRPr lang="ru-RU"/>
        </a:p>
      </dgm:t>
    </dgm:pt>
    <dgm:pt modelId="{BE9052D7-4620-4CEA-9CC8-4375431D286B}">
      <dgm:prSet phldrT="[Текст]" custT="1"/>
      <dgm:spPr/>
      <dgm:t>
        <a:bodyPr/>
        <a:lstStyle/>
        <a:p>
          <a:r>
            <a:rPr lang="ru-RU" sz="1400" dirty="0" smtClean="0"/>
            <a:t>Упрямый, злой.</a:t>
          </a:r>
          <a:endParaRPr lang="ru-RU" sz="1400" dirty="0"/>
        </a:p>
      </dgm:t>
    </dgm:pt>
    <dgm:pt modelId="{8B670165-FB04-4D55-B95C-77CD6A94D52A}" type="parTrans" cxnId="{5A67F5E1-4AFF-48DD-ABCC-3C3B565FDD6D}">
      <dgm:prSet/>
      <dgm:spPr/>
      <dgm:t>
        <a:bodyPr/>
        <a:lstStyle/>
        <a:p>
          <a:endParaRPr lang="ru-RU"/>
        </a:p>
      </dgm:t>
    </dgm:pt>
    <dgm:pt modelId="{F955DB6D-BC3F-4872-AEC1-6D1AC2EDE9B0}" type="sibTrans" cxnId="{5A67F5E1-4AFF-48DD-ABCC-3C3B565FDD6D}">
      <dgm:prSet/>
      <dgm:spPr/>
      <dgm:t>
        <a:bodyPr/>
        <a:lstStyle/>
        <a:p>
          <a:endParaRPr lang="ru-RU"/>
        </a:p>
      </dgm:t>
    </dgm:pt>
    <dgm:pt modelId="{8CDE16D6-AB28-4E57-8796-B85593DB9B4E}">
      <dgm:prSet phldrT="[Текст]" custT="1"/>
      <dgm:spPr/>
      <dgm:t>
        <a:bodyPr/>
        <a:lstStyle/>
        <a:p>
          <a:r>
            <a:rPr lang="ru-RU" sz="1400" dirty="0" smtClean="0"/>
            <a:t>Насмешки, оскорбления.</a:t>
          </a:r>
          <a:endParaRPr lang="ru-RU" sz="1400" dirty="0"/>
        </a:p>
      </dgm:t>
    </dgm:pt>
    <dgm:pt modelId="{5438D6FF-062F-4810-82F8-76BC11790B95}" type="parTrans" cxnId="{7C0096DE-9824-461D-91A2-01022BC818D4}">
      <dgm:prSet/>
      <dgm:spPr/>
      <dgm:t>
        <a:bodyPr/>
        <a:lstStyle/>
        <a:p>
          <a:endParaRPr lang="ru-RU"/>
        </a:p>
      </dgm:t>
    </dgm:pt>
    <dgm:pt modelId="{B56BBF6A-8F44-4567-814C-BAD41D0E2F9C}" type="sibTrans" cxnId="{7C0096DE-9824-461D-91A2-01022BC818D4}">
      <dgm:prSet/>
      <dgm:spPr/>
      <dgm:t>
        <a:bodyPr/>
        <a:lstStyle/>
        <a:p>
          <a:endParaRPr lang="ru-RU"/>
        </a:p>
      </dgm:t>
    </dgm:pt>
    <dgm:pt modelId="{5751E2AA-0485-4BCA-B66F-758A4A117A9A}" type="pres">
      <dgm:prSet presAssocID="{4F6DBD8D-CC11-4C13-B1AD-7644B3905E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BF8847-FDBE-4B76-AEBA-504D442A86D9}" type="pres">
      <dgm:prSet presAssocID="{09EC897B-E0A2-4D6A-B50E-59163F484309}" presName="centerShape" presStyleLbl="node0" presStyleIdx="0" presStyleCnt="1" custScaleX="156603" custScaleY="55889"/>
      <dgm:spPr/>
      <dgm:t>
        <a:bodyPr/>
        <a:lstStyle/>
        <a:p>
          <a:endParaRPr lang="ru-RU"/>
        </a:p>
      </dgm:t>
    </dgm:pt>
    <dgm:pt modelId="{A3CACBAE-6C4F-4915-B46B-6FF754BFD641}" type="pres">
      <dgm:prSet presAssocID="{322D43B6-7958-4F9F-89BC-978754F981F7}" presName="parTrans" presStyleLbl="sibTrans2D1" presStyleIdx="0" presStyleCnt="3"/>
      <dgm:spPr/>
      <dgm:t>
        <a:bodyPr/>
        <a:lstStyle/>
        <a:p>
          <a:endParaRPr lang="ru-RU"/>
        </a:p>
      </dgm:t>
    </dgm:pt>
    <dgm:pt modelId="{DEA28F75-427A-4140-AFA1-F9E80C1E2B15}" type="pres">
      <dgm:prSet presAssocID="{322D43B6-7958-4F9F-89BC-978754F981F7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728AC73-8649-4D21-8CFD-46F7960B02D3}" type="pres">
      <dgm:prSet presAssocID="{4BA06002-2474-4724-A973-65101144C5FE}" presName="node" presStyleLbl="node1" presStyleIdx="0" presStyleCnt="3" custScaleX="188925" custScaleY="55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39695-417E-4F5D-A8B4-093E875D53A5}" type="pres">
      <dgm:prSet presAssocID="{8B670165-FB04-4D55-B95C-77CD6A94D52A}" presName="parTrans" presStyleLbl="sibTrans2D1" presStyleIdx="1" presStyleCnt="3"/>
      <dgm:spPr/>
      <dgm:t>
        <a:bodyPr/>
        <a:lstStyle/>
        <a:p>
          <a:endParaRPr lang="ru-RU"/>
        </a:p>
      </dgm:t>
    </dgm:pt>
    <dgm:pt modelId="{2192C6D6-64A4-4F42-B27D-79EE4B1B8635}" type="pres">
      <dgm:prSet presAssocID="{8B670165-FB04-4D55-B95C-77CD6A94D52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5B26C72-B2EB-4DFB-BC2A-0E8C0AD1726D}" type="pres">
      <dgm:prSet presAssocID="{BE9052D7-4620-4CEA-9CC8-4375431D286B}" presName="node" presStyleLbl="node1" presStyleIdx="1" presStyleCnt="3" custScaleX="210671" custScaleY="78622" custRadScaleRad="99751" custRadScaleInc="-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6246AE-2B8C-4DD8-8229-C90898685B86}" type="pres">
      <dgm:prSet presAssocID="{5438D6FF-062F-4810-82F8-76BC11790B95}" presName="parTrans" presStyleLbl="sibTrans2D1" presStyleIdx="2" presStyleCnt="3"/>
      <dgm:spPr/>
      <dgm:t>
        <a:bodyPr/>
        <a:lstStyle/>
        <a:p>
          <a:endParaRPr lang="ru-RU"/>
        </a:p>
      </dgm:t>
    </dgm:pt>
    <dgm:pt modelId="{CCAADEBF-ED68-4485-AA10-D3E6C8D22F71}" type="pres">
      <dgm:prSet presAssocID="{5438D6FF-062F-4810-82F8-76BC11790B95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4060D48-4766-4BC0-B169-83D19EFD74A7}" type="pres">
      <dgm:prSet presAssocID="{8CDE16D6-AB28-4E57-8796-B85593DB9B4E}" presName="node" presStyleLbl="node1" presStyleIdx="2" presStyleCnt="3" custScaleX="220547" custScaleY="90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4D4ED7-17B2-4D2E-AAB7-E7554A677AD5}" type="presOf" srcId="{4F6DBD8D-CC11-4C13-B1AD-7644B3905E2E}" destId="{5751E2AA-0485-4BCA-B66F-758A4A117A9A}" srcOrd="0" destOrd="0" presId="urn:microsoft.com/office/officeart/2005/8/layout/radial5"/>
    <dgm:cxn modelId="{89D62619-C1EC-4DA7-835C-26D9F8F13AD9}" srcId="{09EC897B-E0A2-4D6A-B50E-59163F484309}" destId="{4BA06002-2474-4724-A973-65101144C5FE}" srcOrd="0" destOrd="0" parTransId="{322D43B6-7958-4F9F-89BC-978754F981F7}" sibTransId="{4B513689-F4D5-42EB-8D97-857F10A31781}"/>
    <dgm:cxn modelId="{6C23D4FA-EAB1-4CD0-BE40-24D6B8520CA2}" srcId="{4F6DBD8D-CC11-4C13-B1AD-7644B3905E2E}" destId="{09EC897B-E0A2-4D6A-B50E-59163F484309}" srcOrd="0" destOrd="0" parTransId="{0D0EC709-16AF-40EB-84C8-796C8709221A}" sibTransId="{D50D6A21-C24F-4C7F-88CF-998337567C20}"/>
    <dgm:cxn modelId="{7C0096DE-9824-461D-91A2-01022BC818D4}" srcId="{09EC897B-E0A2-4D6A-B50E-59163F484309}" destId="{8CDE16D6-AB28-4E57-8796-B85593DB9B4E}" srcOrd="2" destOrd="0" parTransId="{5438D6FF-062F-4810-82F8-76BC11790B95}" sibTransId="{B56BBF6A-8F44-4567-814C-BAD41D0E2F9C}"/>
    <dgm:cxn modelId="{1C7126E6-5631-40B0-B48E-1FB8F03FF2F4}" type="presOf" srcId="{5438D6FF-062F-4810-82F8-76BC11790B95}" destId="{676246AE-2B8C-4DD8-8229-C90898685B86}" srcOrd="0" destOrd="0" presId="urn:microsoft.com/office/officeart/2005/8/layout/radial5"/>
    <dgm:cxn modelId="{7CB5DF5B-EEBE-401A-9A58-35510AF79768}" type="presOf" srcId="{8CDE16D6-AB28-4E57-8796-B85593DB9B4E}" destId="{E4060D48-4766-4BC0-B169-83D19EFD74A7}" srcOrd="0" destOrd="0" presId="urn:microsoft.com/office/officeart/2005/8/layout/radial5"/>
    <dgm:cxn modelId="{670C2AC6-D40E-4ECA-B4B5-A647C99A19D1}" type="presOf" srcId="{8B670165-FB04-4D55-B95C-77CD6A94D52A}" destId="{2192C6D6-64A4-4F42-B27D-79EE4B1B8635}" srcOrd="1" destOrd="0" presId="urn:microsoft.com/office/officeart/2005/8/layout/radial5"/>
    <dgm:cxn modelId="{F6E5932F-4EC6-488C-AEDD-7D6CBA525714}" type="presOf" srcId="{4BA06002-2474-4724-A973-65101144C5FE}" destId="{A728AC73-8649-4D21-8CFD-46F7960B02D3}" srcOrd="0" destOrd="0" presId="urn:microsoft.com/office/officeart/2005/8/layout/radial5"/>
    <dgm:cxn modelId="{014C2668-47F7-4315-ABF6-E82FEBC36729}" type="presOf" srcId="{5438D6FF-062F-4810-82F8-76BC11790B95}" destId="{CCAADEBF-ED68-4485-AA10-D3E6C8D22F71}" srcOrd="1" destOrd="0" presId="urn:microsoft.com/office/officeart/2005/8/layout/radial5"/>
    <dgm:cxn modelId="{5A67F5E1-4AFF-48DD-ABCC-3C3B565FDD6D}" srcId="{09EC897B-E0A2-4D6A-B50E-59163F484309}" destId="{BE9052D7-4620-4CEA-9CC8-4375431D286B}" srcOrd="1" destOrd="0" parTransId="{8B670165-FB04-4D55-B95C-77CD6A94D52A}" sibTransId="{F955DB6D-BC3F-4872-AEC1-6D1AC2EDE9B0}"/>
    <dgm:cxn modelId="{C1EED6BE-3395-4F7A-B5BE-ACCC94D083FE}" type="presOf" srcId="{8B670165-FB04-4D55-B95C-77CD6A94D52A}" destId="{D1639695-417E-4F5D-A8B4-093E875D53A5}" srcOrd="0" destOrd="0" presId="urn:microsoft.com/office/officeart/2005/8/layout/radial5"/>
    <dgm:cxn modelId="{D33C48B5-21B0-4BE2-B747-D4DB3BBB015D}" type="presOf" srcId="{BE9052D7-4620-4CEA-9CC8-4375431D286B}" destId="{35B26C72-B2EB-4DFB-BC2A-0E8C0AD1726D}" srcOrd="0" destOrd="0" presId="urn:microsoft.com/office/officeart/2005/8/layout/radial5"/>
    <dgm:cxn modelId="{97243C60-C051-49A8-AC44-C4176C56090A}" type="presOf" srcId="{09EC897B-E0A2-4D6A-B50E-59163F484309}" destId="{A0BF8847-FDBE-4B76-AEBA-504D442A86D9}" srcOrd="0" destOrd="0" presId="urn:microsoft.com/office/officeart/2005/8/layout/radial5"/>
    <dgm:cxn modelId="{477D9858-FD96-4F45-92A9-DBB9E8AE1AA9}" type="presOf" srcId="{322D43B6-7958-4F9F-89BC-978754F981F7}" destId="{A3CACBAE-6C4F-4915-B46B-6FF754BFD641}" srcOrd="0" destOrd="0" presId="urn:microsoft.com/office/officeart/2005/8/layout/radial5"/>
    <dgm:cxn modelId="{2E34A644-24F5-4A61-8E08-8FE5A55A4F4D}" type="presOf" srcId="{322D43B6-7958-4F9F-89BC-978754F981F7}" destId="{DEA28F75-427A-4140-AFA1-F9E80C1E2B15}" srcOrd="1" destOrd="0" presId="urn:microsoft.com/office/officeart/2005/8/layout/radial5"/>
    <dgm:cxn modelId="{FD30EA25-D4C3-4D4B-805B-78CA61E72D3F}" type="presParOf" srcId="{5751E2AA-0485-4BCA-B66F-758A4A117A9A}" destId="{A0BF8847-FDBE-4B76-AEBA-504D442A86D9}" srcOrd="0" destOrd="0" presId="urn:microsoft.com/office/officeart/2005/8/layout/radial5"/>
    <dgm:cxn modelId="{B0A3D8AC-CADE-4BCC-A4EC-E73505EB98FC}" type="presParOf" srcId="{5751E2AA-0485-4BCA-B66F-758A4A117A9A}" destId="{A3CACBAE-6C4F-4915-B46B-6FF754BFD641}" srcOrd="1" destOrd="0" presId="urn:microsoft.com/office/officeart/2005/8/layout/radial5"/>
    <dgm:cxn modelId="{8854C965-77FA-4ACD-9F59-203AE5EFA0BD}" type="presParOf" srcId="{A3CACBAE-6C4F-4915-B46B-6FF754BFD641}" destId="{DEA28F75-427A-4140-AFA1-F9E80C1E2B15}" srcOrd="0" destOrd="0" presId="urn:microsoft.com/office/officeart/2005/8/layout/radial5"/>
    <dgm:cxn modelId="{782655C4-32DE-4BB0-A295-74EFDBCE0C19}" type="presParOf" srcId="{5751E2AA-0485-4BCA-B66F-758A4A117A9A}" destId="{A728AC73-8649-4D21-8CFD-46F7960B02D3}" srcOrd="2" destOrd="0" presId="urn:microsoft.com/office/officeart/2005/8/layout/radial5"/>
    <dgm:cxn modelId="{2F050BC0-3D8C-42A8-95BE-0AEB7E384260}" type="presParOf" srcId="{5751E2AA-0485-4BCA-B66F-758A4A117A9A}" destId="{D1639695-417E-4F5D-A8B4-093E875D53A5}" srcOrd="3" destOrd="0" presId="urn:microsoft.com/office/officeart/2005/8/layout/radial5"/>
    <dgm:cxn modelId="{E8DB4CDA-95EB-4422-88F4-DA2BF63312F5}" type="presParOf" srcId="{D1639695-417E-4F5D-A8B4-093E875D53A5}" destId="{2192C6D6-64A4-4F42-B27D-79EE4B1B8635}" srcOrd="0" destOrd="0" presId="urn:microsoft.com/office/officeart/2005/8/layout/radial5"/>
    <dgm:cxn modelId="{8D6DB125-9A5B-47FD-A06D-6C428E1D8F8C}" type="presParOf" srcId="{5751E2AA-0485-4BCA-B66F-758A4A117A9A}" destId="{35B26C72-B2EB-4DFB-BC2A-0E8C0AD1726D}" srcOrd="4" destOrd="0" presId="urn:microsoft.com/office/officeart/2005/8/layout/radial5"/>
    <dgm:cxn modelId="{E290B407-6D22-42F7-9BD9-DE3B1A55C01B}" type="presParOf" srcId="{5751E2AA-0485-4BCA-B66F-758A4A117A9A}" destId="{676246AE-2B8C-4DD8-8229-C90898685B86}" srcOrd="5" destOrd="0" presId="urn:microsoft.com/office/officeart/2005/8/layout/radial5"/>
    <dgm:cxn modelId="{47EA2842-4604-4084-A74D-CBE294DBB4D9}" type="presParOf" srcId="{676246AE-2B8C-4DD8-8229-C90898685B86}" destId="{CCAADEBF-ED68-4485-AA10-D3E6C8D22F71}" srcOrd="0" destOrd="0" presId="urn:microsoft.com/office/officeart/2005/8/layout/radial5"/>
    <dgm:cxn modelId="{88DD8D32-A768-4387-873F-0D07075D1F12}" type="presParOf" srcId="{5751E2AA-0485-4BCA-B66F-758A4A117A9A}" destId="{E4060D48-4766-4BC0-B169-83D19EFD74A7}" srcOrd="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626B13C-8397-4A2E-9566-4543007A66B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BD95ED-9B31-496A-929A-AF7196230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357166"/>
            <a:ext cx="6172200" cy="428628"/>
          </a:xfrm>
        </p:spPr>
        <p:txBody>
          <a:bodyPr>
            <a:normAutofit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Кожуунная</a:t>
            </a:r>
            <a:r>
              <a:rPr lang="ru-RU" sz="1400" dirty="0" smtClean="0">
                <a:solidFill>
                  <a:schemeClr val="tx1"/>
                </a:solidFill>
              </a:rPr>
              <a:t> научно-практическая конференция.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214554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Направление: Духовно-нравственное воспитание.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Тема: </a:t>
            </a:r>
            <a:r>
              <a:rPr lang="en-US" sz="2400" dirty="0" smtClean="0">
                <a:solidFill>
                  <a:schemeClr val="tx1"/>
                </a:solidFill>
              </a:rPr>
              <a:t>”</a:t>
            </a:r>
            <a:r>
              <a:rPr lang="ru-RU" sz="2400" dirty="0" smtClean="0">
                <a:solidFill>
                  <a:schemeClr val="tx1"/>
                </a:solidFill>
              </a:rPr>
              <a:t>Толерантный ли наш класс?</a:t>
            </a:r>
            <a:r>
              <a:rPr lang="en-US" sz="2400" dirty="0" smtClean="0">
                <a:solidFill>
                  <a:schemeClr val="tx1"/>
                </a:solidFill>
              </a:rPr>
              <a:t>”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4929198"/>
            <a:ext cx="628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Автор работы: ученица 4 класса </a:t>
            </a:r>
            <a:r>
              <a:rPr lang="ru-RU" sz="1400" b="1" dirty="0" err="1" smtClean="0"/>
              <a:t>Ооржак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Чодураа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Аржановна</a:t>
            </a:r>
            <a:r>
              <a:rPr lang="ru-RU" sz="1400" b="1" dirty="0" smtClean="0"/>
              <a:t>.</a:t>
            </a:r>
          </a:p>
          <a:p>
            <a:r>
              <a:rPr lang="ru-RU" sz="1400" b="1" dirty="0" smtClean="0"/>
              <a:t>Место выполнения работы: МБОУ </a:t>
            </a:r>
            <a:r>
              <a:rPr lang="ru-RU" sz="1400" b="1" dirty="0" err="1" smtClean="0"/>
              <a:t>Баян-Колская</a:t>
            </a:r>
            <a:r>
              <a:rPr lang="ru-RU" sz="1400" b="1" dirty="0" smtClean="0"/>
              <a:t> СОШ.</a:t>
            </a:r>
          </a:p>
          <a:p>
            <a:r>
              <a:rPr lang="ru-RU" sz="1400" b="1" dirty="0" smtClean="0"/>
              <a:t>Руководитель: </a:t>
            </a:r>
            <a:r>
              <a:rPr lang="ru-RU" sz="1400" b="1" dirty="0" err="1" smtClean="0"/>
              <a:t>Чылбак-оол</a:t>
            </a:r>
            <a:r>
              <a:rPr lang="ru-RU" sz="1400" b="1" dirty="0" smtClean="0"/>
              <a:t> Г.Н., учитель начальных </a:t>
            </a:r>
            <a:r>
              <a:rPr lang="ru-RU" sz="1400" b="1" dirty="0" err="1" smtClean="0"/>
              <a:t>кдассов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607220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2015г.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428628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Дети рождённые под знаком Петуха – 9 человек, под знаком Собаки – 4  человека.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285720" y="785795"/>
          <a:ext cx="828680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7158" y="592933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Эти качества характера дают хорошую дорогу для воспитания толерантности.</a:t>
            </a:r>
            <a:endParaRPr lang="ru-RU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Дети года Петуха.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93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357190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Отрицательные качества: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642918"/>
          <a:ext cx="782957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528638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Итог: </a:t>
            </a:r>
            <a:r>
              <a:rPr lang="ru-RU" sz="1400" dirty="0" smtClean="0"/>
              <a:t>Дети года Петуха могут быть толерантными, потому что у них преобладают положительные стороны характера, а у детей года Собаки много отрицательных качеств характера, но и них есть такие лучшие качества характера, как самые терпеливые, стойкие, прямые, всегда думают, прежде чем что-то сделать, тактичные, законопослушные, уважают обычаи, а это лучшие качества толерантности.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Дети года Собаки.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G0104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0724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 теперь что такое толерантность?</a:t>
            </a:r>
          </a:p>
          <a:p>
            <a:r>
              <a:rPr lang="ru-RU" sz="2000" dirty="0"/>
              <a:t>	</a:t>
            </a:r>
            <a:r>
              <a:rPr lang="ru-RU" sz="2000" u="sng" dirty="0" smtClean="0"/>
              <a:t>Толерантность</a:t>
            </a:r>
            <a:r>
              <a:rPr lang="ru-RU" sz="2000" dirty="0" smtClean="0"/>
              <a:t>, </a:t>
            </a:r>
            <a:r>
              <a:rPr lang="ru-RU" sz="2000" u="sng" dirty="0" smtClean="0"/>
              <a:t>терпимость</a:t>
            </a:r>
            <a:r>
              <a:rPr lang="ru-RU" sz="2000" dirty="0" smtClean="0"/>
              <a:t> (по </a:t>
            </a:r>
            <a:r>
              <a:rPr lang="ru-RU" sz="2000" dirty="0" err="1" smtClean="0"/>
              <a:t>русски</a:t>
            </a:r>
            <a:r>
              <a:rPr lang="ru-RU" sz="2000" dirty="0" smtClean="0"/>
              <a:t>) – способность терпеть что-то или кого-то (быть выдержанным, выносливым,  стойким, уметь мириться с существованием чего-либо</a:t>
            </a:r>
            <a:r>
              <a:rPr lang="en-US" sz="2000" dirty="0" smtClean="0"/>
              <a:t>/</a:t>
            </a:r>
            <a:r>
              <a:rPr lang="ru-RU" sz="2000" dirty="0" smtClean="0"/>
              <a:t> кого-либо) т.е. принимать существование чего-то </a:t>
            </a:r>
            <a:r>
              <a:rPr lang="en-US" sz="2000" dirty="0" smtClean="0"/>
              <a:t>/</a:t>
            </a:r>
            <a:r>
              <a:rPr lang="ru-RU" sz="2000" dirty="0" smtClean="0"/>
              <a:t> кого – либо.</a:t>
            </a:r>
          </a:p>
          <a:p>
            <a:r>
              <a:rPr lang="ru-RU" sz="2000" dirty="0" smtClean="0"/>
              <a:t>	Для того чтобы стать местом, где взаимоотношения строятся на основе толерантности, наш класс должен решить определённые задачи:</a:t>
            </a:r>
          </a:p>
          <a:p>
            <a:pPr>
              <a:buFontTx/>
              <a:buChar char="-"/>
            </a:pPr>
            <a:r>
              <a:rPr lang="ru-RU" sz="2000" dirty="0"/>
              <a:t>о</a:t>
            </a:r>
            <a:r>
              <a:rPr lang="ru-RU" sz="2000" dirty="0" smtClean="0"/>
              <a:t>тветственность за воспитание толерантности;</a:t>
            </a:r>
          </a:p>
          <a:p>
            <a:pPr>
              <a:buFontTx/>
              <a:buChar char="-"/>
            </a:pPr>
            <a:r>
              <a:rPr lang="ru-RU" sz="2000" dirty="0"/>
              <a:t> п</a:t>
            </a:r>
            <a:r>
              <a:rPr lang="ru-RU" sz="2000" dirty="0" smtClean="0"/>
              <a:t>озитивное отношение к национальному своеобразию; 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развитие понимания другого;</a:t>
            </a:r>
          </a:p>
          <a:p>
            <a:pPr>
              <a:buFontTx/>
              <a:buChar char="-"/>
            </a:pPr>
            <a:r>
              <a:rPr lang="ru-RU" sz="2000" dirty="0"/>
              <a:t> п</a:t>
            </a:r>
            <a:r>
              <a:rPr lang="ru-RU" sz="2000" dirty="0" smtClean="0"/>
              <a:t>оликультурное образование;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внимание к тому, что объединяет, а не разъединяет людей;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создание позитивной атмосферы в школе и в классе.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Умение слушать.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98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Результаты анкетирования  </a:t>
            </a:r>
            <a:r>
              <a:rPr lang="en-US" sz="1400" b="1" dirty="0" smtClean="0">
                <a:solidFill>
                  <a:schemeClr val="tx1"/>
                </a:solidFill>
              </a:rPr>
              <a:t>”</a:t>
            </a:r>
            <a:r>
              <a:rPr lang="ru-RU" sz="1400" b="1" dirty="0" smtClean="0">
                <a:solidFill>
                  <a:schemeClr val="tx1"/>
                </a:solidFill>
              </a:rPr>
              <a:t>Что такое толерантность?</a:t>
            </a:r>
            <a:r>
              <a:rPr lang="en-US" sz="1400" b="1" dirty="0" smtClean="0">
                <a:solidFill>
                  <a:schemeClr val="tx1"/>
                </a:solidFill>
              </a:rPr>
              <a:t>”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143000"/>
          <a:ext cx="7686676" cy="419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1858"/>
                <a:gridCol w="714380"/>
                <a:gridCol w="2786082"/>
                <a:gridCol w="714356"/>
              </a:tblGrid>
              <a:tr h="35129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Толерантные</a:t>
                      </a:r>
                      <a:r>
                        <a:rPr lang="ru-RU" sz="1400" b="1" baseline="0" dirty="0" smtClean="0"/>
                        <a:t> дети.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/>
                        <a:t>Интолерантные</a:t>
                      </a:r>
                      <a:r>
                        <a:rPr lang="ru-RU" sz="1400" b="1" baseline="0" dirty="0" smtClean="0"/>
                        <a:t> дети.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/>
                </a:tc>
              </a:tr>
              <a:tr h="4908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 Умения внимательно слышать и слушать.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84%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Перебивание, неумение слушать.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16%</a:t>
                      </a:r>
                      <a:endParaRPr lang="ru-RU" sz="1400" dirty="0"/>
                    </a:p>
                  </a:txBody>
                  <a:tcPr/>
                </a:tc>
              </a:tr>
              <a:tr h="4908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 Стремление разобраться, расспрашивание.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92%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Игнорирование.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 Совет, предложение.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92%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Отстранение.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 Похвала, согласие.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77%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Обзывание.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5. Подбадривание.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92%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Обвинение,</a:t>
                      </a:r>
                      <a:r>
                        <a:rPr lang="ru-RU" sz="1400" baseline="0" dirty="0" smtClean="0"/>
                        <a:t> упреки.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6. Благожелательность.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92%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Осуждение, критика.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7. Утешение.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85%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Мораль, проповедь.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15%</a:t>
                      </a:r>
                      <a:endParaRPr lang="ru-RU" sz="1400" dirty="0"/>
                    </a:p>
                  </a:txBody>
                  <a:tcPr/>
                </a:tc>
              </a:tr>
              <a:tr h="3512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8. Уважение.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85%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Угрозы.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15%</a:t>
                      </a:r>
                      <a:endParaRPr lang="ru-RU" sz="1400" dirty="0"/>
                    </a:p>
                  </a:txBody>
                  <a:tcPr/>
                </a:tc>
              </a:tr>
              <a:tr h="7025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10. Поддержка.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85%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Приказ, указание.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15%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Старательные.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08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285860"/>
            <a:ext cx="6987670" cy="518796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Итог: </a:t>
            </a:r>
            <a:r>
              <a:rPr lang="ru-RU" dirty="0" smtClean="0"/>
              <a:t>4 класс можно считать толерантным, потому что по тувинскому календарю исчисления года рождения у них преобладают положительные качества характера, а это лучший признак для воспитания толерантности, а у детей года Собаки много отрицательных качеств характера, но у них преобладают такие качества толерантности, как терпеливость, выносливость, уважение, благожелательность, а это во многом улучшит их плохие качества характера, и со временем у них не будет этих качеств, так как они всё это преодолеют лучшим качеством характера – упорным трудом.</a:t>
            </a:r>
          </a:p>
          <a:p>
            <a:r>
              <a:rPr lang="ru-RU" dirty="0" smtClean="0"/>
              <a:t>	В следующем учебном году я продолжу эту работу по толерантности, чтобы мой класс стал полностью толерантным.</a:t>
            </a:r>
          </a:p>
          <a:p>
            <a:r>
              <a:rPr lang="ru-RU" dirty="0" smtClean="0"/>
              <a:t>	Желаю всем удачи, счастья и конечно толерантности!</a:t>
            </a:r>
          </a:p>
          <a:p>
            <a:r>
              <a:rPr lang="ru-RU" dirty="0" smtClean="0"/>
              <a:t>	</a:t>
            </a:r>
            <a:r>
              <a:rPr lang="ru-RU" dirty="0"/>
              <a:t>Н</a:t>
            </a:r>
            <a:r>
              <a:rPr lang="ru-RU" dirty="0" smtClean="0"/>
              <a:t>апоследок раздам памятку </a:t>
            </a:r>
            <a:r>
              <a:rPr lang="en-US" dirty="0" smtClean="0"/>
              <a:t>”</a:t>
            </a:r>
            <a:r>
              <a:rPr lang="ru-RU" dirty="0" smtClean="0"/>
              <a:t>Портрет толерантного класса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Любимые подружки. 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03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428736"/>
            <a:ext cx="6773356" cy="504508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Ооржак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Чодураа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Аржаановна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96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357298"/>
            <a:ext cx="6773356" cy="5116527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00042"/>
            <a:ext cx="7786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Литература.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Бетти Э. </a:t>
            </a:r>
            <a:r>
              <a:rPr lang="ru-RU" dirty="0" err="1" smtClean="0"/>
              <a:t>Риэрдон</a:t>
            </a:r>
            <a:r>
              <a:rPr lang="ru-RU" dirty="0" smtClean="0"/>
              <a:t>. Толерантность – дорога к миру. – М.: </a:t>
            </a:r>
            <a:r>
              <a:rPr lang="ru-RU" dirty="0" err="1" smtClean="0"/>
              <a:t>Бонфи</a:t>
            </a:r>
            <a:r>
              <a:rPr lang="ru-RU" dirty="0" smtClean="0"/>
              <a:t>, 2001 – с. 31.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Башкы</a:t>
            </a:r>
            <a:r>
              <a:rPr lang="ru-RU" dirty="0" smtClean="0"/>
              <a:t> №2, 2008г. </a:t>
            </a:r>
            <a:r>
              <a:rPr lang="ru-RU" dirty="0" err="1" smtClean="0"/>
              <a:t>Толерантноть</a:t>
            </a:r>
            <a:r>
              <a:rPr lang="ru-RU" dirty="0" smtClean="0"/>
              <a:t> в школе. с. 24.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М.С.Сат</a:t>
            </a:r>
            <a:r>
              <a:rPr lang="ru-RU" dirty="0" smtClean="0"/>
              <a:t>. </a:t>
            </a:r>
            <a:r>
              <a:rPr lang="ru-RU" dirty="0" err="1" smtClean="0"/>
              <a:t>Тии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торгу – К.: </a:t>
            </a:r>
            <a:r>
              <a:rPr lang="ru-RU" dirty="0" err="1" smtClean="0"/>
              <a:t>Тыванын</a:t>
            </a:r>
            <a:r>
              <a:rPr lang="ru-RU" dirty="0" smtClean="0"/>
              <a:t> ном </a:t>
            </a:r>
            <a:r>
              <a:rPr lang="ru-RU" dirty="0" err="1" smtClean="0"/>
              <a:t>ундурер</a:t>
            </a:r>
            <a:r>
              <a:rPr lang="ru-RU" dirty="0" smtClean="0"/>
              <a:t> </a:t>
            </a:r>
            <a:r>
              <a:rPr lang="ru-RU" dirty="0" err="1" smtClean="0"/>
              <a:t>чери</a:t>
            </a:r>
            <a:r>
              <a:rPr lang="ru-RU" dirty="0" smtClean="0"/>
              <a:t>, 1995 – ар. 97 – 98.</a:t>
            </a:r>
          </a:p>
          <a:p>
            <a:pPr marL="342900" indent="-342900">
              <a:buAutoNum type="arabicPeriod"/>
            </a:pPr>
            <a:r>
              <a:rPr lang="ru-RU" dirty="0" smtClean="0"/>
              <a:t>Г.Д. </a:t>
            </a:r>
            <a:r>
              <a:rPr lang="ru-RU" dirty="0" err="1" smtClean="0"/>
              <a:t>Сундуй</a:t>
            </a:r>
            <a:r>
              <a:rPr lang="ru-RU" dirty="0" smtClean="0"/>
              <a:t>. Мир детства кочевой Азии – К – 2009, с. 120 – 124.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Спасибо за внимание !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Наш весёлый дружный класс.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0190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100" y="1428736"/>
            <a:ext cx="6715172" cy="508793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Цели:</a:t>
            </a:r>
          </a:p>
          <a:p>
            <a:r>
              <a:rPr lang="ru-RU" sz="2000" dirty="0" smtClean="0"/>
              <a:t>Исследование класса на толерантность </a:t>
            </a:r>
            <a:r>
              <a:rPr lang="en-US" sz="2000" dirty="0" smtClean="0"/>
              <a:t>”</a:t>
            </a:r>
            <a:r>
              <a:rPr lang="ru-RU" sz="2000" dirty="0" smtClean="0"/>
              <a:t>Толерантный ли наш класс?</a:t>
            </a:r>
            <a:r>
              <a:rPr lang="en-US" sz="2000" dirty="0" smtClean="0"/>
              <a:t>”</a:t>
            </a:r>
            <a:endParaRPr lang="ru-RU" sz="2000" dirty="0" smtClean="0"/>
          </a:p>
          <a:p>
            <a:r>
              <a:rPr lang="ru-RU" sz="2000" dirty="0"/>
              <a:t>	</a:t>
            </a:r>
            <a:r>
              <a:rPr lang="ru-RU" sz="2000" dirty="0" smtClean="0"/>
              <a:t>Показ и доказательство необходимости и значимости толерантности в классе с помощью тувинского календаря рождения детей 4 класса, учитывая их характеристики поведения. 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3143248"/>
            <a:ext cx="77867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 </a:t>
            </a:r>
          </a:p>
          <a:p>
            <a:pPr>
              <a:buFontTx/>
              <a:buChar char="-"/>
            </a:pPr>
            <a:r>
              <a:rPr lang="ru-RU" sz="2000" dirty="0" smtClean="0"/>
              <a:t>Формировать осознанное отношение к толерантности;</a:t>
            </a:r>
          </a:p>
          <a:p>
            <a:pPr>
              <a:buFontTx/>
              <a:buChar char="-"/>
            </a:pPr>
            <a:r>
              <a:rPr lang="ru-RU" sz="2000" dirty="0" smtClean="0"/>
              <a:t> расширять знания о толерантности;</a:t>
            </a:r>
          </a:p>
          <a:p>
            <a:pPr>
              <a:buFontTx/>
              <a:buChar char="-"/>
            </a:pPr>
            <a:r>
              <a:rPr lang="ru-RU" sz="2000" dirty="0" smtClean="0"/>
              <a:t> прививать знания, умения, навыки о толерантности;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1785926"/>
            <a:ext cx="6500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Главная идея:</a:t>
            </a:r>
          </a:p>
          <a:p>
            <a:r>
              <a:rPr lang="ru-RU" sz="2000" dirty="0" smtClean="0"/>
              <a:t>Развитие понимания роли личной ответственности подрастающего поколения за толерантность.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Типология: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928670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Актуальность: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Современное общество вошло в </a:t>
            </a:r>
            <a:r>
              <a:rPr lang="en-US" sz="2000" dirty="0" smtClean="0"/>
              <a:t>XXI</a:t>
            </a:r>
            <a:r>
              <a:rPr lang="ru-RU" sz="2000" dirty="0" smtClean="0"/>
              <a:t> век с глобальными кризисами. Самый страшный среди них не энергетический, не экономический, не экологический, а кризис духовный:</a:t>
            </a:r>
          </a:p>
          <a:p>
            <a:pPr>
              <a:buFontTx/>
              <a:buChar char="-"/>
            </a:pPr>
            <a:r>
              <a:rPr lang="ru-RU" sz="2000" dirty="0" smtClean="0"/>
              <a:t>Культ потребления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повальная невротизация.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42984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/>
              <a:t>Для реализации этой цели я поставила следующие задачи: Как должен вести себя ученик, чтобы вырасти толерантным человеком.</a:t>
            </a:r>
          </a:p>
          <a:p>
            <a:pPr>
              <a:buFontTx/>
              <a:buChar char="-"/>
            </a:pPr>
            <a:r>
              <a:rPr lang="ru-RU" sz="2000" dirty="0" smtClean="0"/>
              <a:t>Для чего нужен толерантность;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Объект: Человек.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База исследования: Учащиеся 4 класса.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Гипотеза исследования: Я предполагаю, что наш класс толерантный.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365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4270375" y="1600200"/>
          <a:ext cx="365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5720" y="500042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Дети рожденные под знаком Петуха – 9 человек, под знаком Собаки – 4 человека.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</TotalTime>
  <Words>600</Words>
  <Application>Microsoft Office PowerPoint</Application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Кожуунная научно-практическая конференция.</vt:lpstr>
      <vt:lpstr>Ооржак Чодураа Аржаановна.</vt:lpstr>
      <vt:lpstr>Наш весёлый дружный класс.</vt:lpstr>
      <vt:lpstr>Слайд 4</vt:lpstr>
      <vt:lpstr>Слайд 5</vt:lpstr>
      <vt:lpstr>Типология:</vt:lpstr>
      <vt:lpstr>Слайд 7</vt:lpstr>
      <vt:lpstr>Слайд 8</vt:lpstr>
      <vt:lpstr>Слайд 9</vt:lpstr>
      <vt:lpstr>Дети рождённые под знаком Петуха – 9 человек, под знаком Собаки – 4  человека.</vt:lpstr>
      <vt:lpstr>Дети года Петуха.</vt:lpstr>
      <vt:lpstr>Отрицательные качества:</vt:lpstr>
      <vt:lpstr>Дети года Собаки.</vt:lpstr>
      <vt:lpstr>Слайд 14</vt:lpstr>
      <vt:lpstr>Умение слушать.</vt:lpstr>
      <vt:lpstr>Результаты анкетирования  ”Что такое толерантность?”.</vt:lpstr>
      <vt:lpstr>Старательные.</vt:lpstr>
      <vt:lpstr>Слайд 18</vt:lpstr>
      <vt:lpstr>Любимые подружки. 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Кожуунная научно-практическая конференция.</dc:title>
  <dc:creator>Николаевна</dc:creator>
  <cp:lastModifiedBy>Николаевна</cp:lastModifiedBy>
  <cp:revision>18</cp:revision>
  <dcterms:created xsi:type="dcterms:W3CDTF">2015-11-15T17:52:44Z</dcterms:created>
  <dcterms:modified xsi:type="dcterms:W3CDTF">2015-11-15T20:46:42Z</dcterms:modified>
</cp:coreProperties>
</file>