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68" r:id="rId4"/>
    <p:sldId id="269" r:id="rId5"/>
    <p:sldId id="272" r:id="rId6"/>
    <p:sldId id="258" r:id="rId7"/>
    <p:sldId id="273" r:id="rId8"/>
    <p:sldId id="264" r:id="rId9"/>
    <p:sldId id="265" r:id="rId10"/>
    <p:sldId id="266" r:id="rId11"/>
    <p:sldId id="267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64B2"/>
    <a:srgbClr val="1B32A5"/>
    <a:srgbClr val="F47A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038C-BAAB-40B7-8B53-FE2FA1ABD431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7279F-FF24-4891-9A9E-D396BB595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85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7279F-FF24-4891-9A9E-D396BB59529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Внимание! С 7-го слайда и до конца презентация идет в автоматическом режиме.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7279F-FF24-4891-9A9E-D396BB59529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`</a:t>
            </a: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44F510-561C-4F69-BE1A-82B55326B21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51A028-BC9C-421D-AEC1-06A8E9DF83F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30D88E-59E4-4C8A-9828-4F4AAFE1D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080;%20&#1076;&#1086;&#1082;&#1091;&#1084;&#1077;&#1085;&#1090;&#1099;\&#1076;&#1080;&#1089;&#1082;\country\earthday\Friends%20Of%20The%20Earth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gif"/><Relationship Id="rId7" Type="http://schemas.openxmlformats.org/officeDocument/2006/relationships/hyperlink" Target="http://www.kildarechildcare.ie/childrenjumping.asp" TargetMode="Externa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земля\57769main_Earth_Day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142984"/>
            <a:ext cx="4476773" cy="3724675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5362" name="Picture 2" descr="Panda bea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509756" y="4714884"/>
            <a:ext cx="1848458" cy="143106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" name="Рисунок 17" descr="Sonne-0016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71472" y="285728"/>
            <a:ext cx="169973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5366" name="Picture 6" descr="butterfly on flowers animated 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381496"/>
            <a:ext cx="1857388" cy="1857389"/>
          </a:xfrm>
          <a:prstGeom prst="rect">
            <a:avLst/>
          </a:prstGeom>
          <a:noFill/>
        </p:spPr>
      </p:pic>
      <p:pic>
        <p:nvPicPr>
          <p:cNvPr id="6" name="Рисунок 5" descr="Regenbogen-0042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15206" y="285728"/>
            <a:ext cx="1438275" cy="16764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geocities.com/Heartland/1133/earthday2.g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643314"/>
            <a:ext cx="19907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Documents and Settings\Admin\Рабочий стол\земля\PP_hotairballoon_earthday-jap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14290"/>
            <a:ext cx="2468580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3" name="Picture 3" descr="C:\Documents and Settings\Admin\Рабочий стол\земля\theme-earthdaybo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43636" y="4357694"/>
            <a:ext cx="1828800" cy="190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2786058"/>
            <a:ext cx="46863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  <a:cs typeface="Arial" pitchFamily="34" charset="0"/>
              </a:rPr>
              <a:t>I want to be a friend,</a:t>
            </a:r>
          </a:p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  <a:cs typeface="Arial" pitchFamily="34" charset="0"/>
              </a:rPr>
              <a:t>A friend of the Earth.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Picture 4" descr="thillusen_tosses_magic.gif Earth Faerie image by royle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428604"/>
            <a:ext cx="1485904" cy="2476508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appy childr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214818"/>
            <a:ext cx="3810000" cy="2095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34" name="Picture 10" descr="Earth Day 2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57496"/>
            <a:ext cx="2790825" cy="3333750"/>
          </a:xfrm>
          <a:prstGeom prst="rect">
            <a:avLst/>
          </a:prstGeom>
          <a:noFill/>
        </p:spPr>
      </p:pic>
      <p:pic>
        <p:nvPicPr>
          <p:cNvPr id="26638" name="Picture 14" descr="http://w4.nkcsd.k12.mo.us/~kcofer/holiday_earthday_bann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85728"/>
            <a:ext cx="3357586" cy="322395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714612" y="3000372"/>
            <a:ext cx="4543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And you can too!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1500174"/>
            <a:ext cx="46863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I want to be a friend,</a:t>
            </a:r>
          </a:p>
          <a:p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friend of the Earth.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15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128405">
            <a:off x="1345639" y="1137885"/>
            <a:ext cx="3406438" cy="92333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Earth Day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50943">
            <a:off x="4913317" y="1107809"/>
            <a:ext cx="3741459" cy="92333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Every Day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1188628dttgpomwb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1928802"/>
            <a:ext cx="2967050" cy="3828452"/>
          </a:xfrm>
          <a:prstGeom prst="rect">
            <a:avLst/>
          </a:prstGeom>
        </p:spPr>
      </p:pic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500063"/>
            <a:ext cx="5114925" cy="1785937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B0F0"/>
                </a:solidFill>
              </a:rPr>
              <a:t>Our Family Comes From Around The World…..</a:t>
            </a:r>
            <a:endParaRPr lang="ru-RU" sz="3200" smtClean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2714612" cy="153827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POEM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6148" name="Рисунок 3" descr="400_F_9115022_J3DAO4pmdZYodyNhwwPsfC1O2KeoBgR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628775"/>
            <a:ext cx="5054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Our hair is straight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1" name="Содержимое 5" descr="волос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1609725"/>
            <a:ext cx="4214842" cy="4846638"/>
          </a:xfrm>
        </p:spPr>
      </p:pic>
    </p:spTree>
    <p:extLst>
      <p:ext uri="{BB962C8B-B14F-4D97-AF65-F5344CB8AC3E}">
        <p14:creationId xmlns:p14="http://schemas.microsoft.com/office/powerpoint/2010/main" val="36648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Our hair is curled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8195" name="Содержимое 5" descr="date-city-long-curly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9" y="1609725"/>
            <a:ext cx="4929198" cy="4846638"/>
          </a:xfrm>
        </p:spPr>
      </p:pic>
    </p:spTree>
    <p:extLst>
      <p:ext uri="{BB962C8B-B14F-4D97-AF65-F5344CB8AC3E}">
        <p14:creationId xmlns:p14="http://schemas.microsoft.com/office/powerpoint/2010/main" val="371436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accent6"/>
                </a:solidFill>
              </a:rPr>
              <a:t>Our eyes are brown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9219" name="Содержимое 3" descr="0001956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1785938"/>
            <a:ext cx="4929207" cy="4929187"/>
          </a:xfrm>
        </p:spPr>
      </p:pic>
    </p:spTree>
    <p:extLst>
      <p:ext uri="{BB962C8B-B14F-4D97-AF65-F5344CB8AC3E}">
        <p14:creationId xmlns:p14="http://schemas.microsoft.com/office/powerpoint/2010/main" val="289463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accent6"/>
                </a:solidFill>
              </a:rPr>
              <a:t>Our eyes are blue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43" name="Содержимое 3" descr="00019459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1357313"/>
            <a:ext cx="5000648" cy="5214937"/>
          </a:xfrm>
        </p:spPr>
      </p:pic>
    </p:spTree>
    <p:extLst>
      <p:ext uri="{BB962C8B-B14F-4D97-AF65-F5344CB8AC3E}">
        <p14:creationId xmlns:p14="http://schemas.microsoft.com/office/powerpoint/2010/main" val="57821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372168"/>
            <a:ext cx="3888431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We`re short and tall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4339" name="Содержимое 4" descr="pic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67952" y="731838"/>
            <a:ext cx="2296546" cy="3475037"/>
          </a:xfrm>
        </p:spPr>
      </p:pic>
      <p:sp>
        <p:nvSpPr>
          <p:cNvPr id="14340" name="Содержимое 3"/>
          <p:cNvSpPr>
            <a:spLocks noGrp="1"/>
          </p:cNvSpPr>
          <p:nvPr>
            <p:ph sz="quarter" idx="14"/>
          </p:nvPr>
        </p:nvSpPr>
        <p:spPr>
          <a:xfrm>
            <a:off x="4178300" y="1600200"/>
            <a:ext cx="3521075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9885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9361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We`re young and old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5363" name="Содержимое 4" descr="0002002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928813"/>
            <a:ext cx="3214687" cy="4000500"/>
          </a:xfrm>
        </p:spPr>
      </p:pic>
      <p:pic>
        <p:nvPicPr>
          <p:cNvPr id="15364" name="Содержимое 5" descr="00023853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9125" y="2000250"/>
            <a:ext cx="3286125" cy="4000500"/>
          </a:xfrm>
        </p:spPr>
      </p:pic>
    </p:spTree>
    <p:extLst>
      <p:ext uri="{BB962C8B-B14F-4D97-AF65-F5344CB8AC3E}">
        <p14:creationId xmlns:p14="http://schemas.microsoft.com/office/powerpoint/2010/main" val="24269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215074" y="857232"/>
            <a:ext cx="428628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earth-day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357166"/>
            <a:ext cx="3241140" cy="3143272"/>
          </a:xfrm>
          <a:prstGeom prst="rect">
            <a:avLst/>
          </a:prstGeom>
        </p:spPr>
      </p:pic>
      <p:pic>
        <p:nvPicPr>
          <p:cNvPr id="5124" name="Picture 4" descr="thillusen_tosses_magic.gif Earth Faerie image by royle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0"/>
            <a:ext cx="1485904" cy="247650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2" name="TextBox 11"/>
          <p:cNvSpPr txBox="1"/>
          <p:nvPr/>
        </p:nvSpPr>
        <p:spPr>
          <a:xfrm>
            <a:off x="3571868" y="2285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643042" y="3143248"/>
            <a:ext cx="5572164" cy="1569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22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April is Earth Day! I’m a friend of the Earth.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00139 0.6134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3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We`re everything that we can be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6387" name="Содержимое 3" descr="002070000115580447544e42d3b050ee558534903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060575"/>
            <a:ext cx="7239000" cy="4343400"/>
          </a:xfrm>
        </p:spPr>
      </p:pic>
    </p:spTree>
    <p:extLst>
      <p:ext uri="{BB962C8B-B14F-4D97-AF65-F5344CB8AC3E}">
        <p14:creationId xmlns:p14="http://schemas.microsoft.com/office/powerpoint/2010/main" val="176325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And still we are a family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7411" name="Содержимое 3" descr="vmeste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81075" y="1970088"/>
            <a:ext cx="6191250" cy="4124325"/>
          </a:xfrm>
        </p:spPr>
      </p:pic>
    </p:spTree>
    <p:extLst>
      <p:ext uri="{BB962C8B-B14F-4D97-AF65-F5344CB8AC3E}">
        <p14:creationId xmlns:p14="http://schemas.microsoft.com/office/powerpoint/2010/main" val="237402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4204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   </a:t>
            </a:r>
            <a:r>
              <a:rPr lang="en-US" dirty="0" smtClean="0">
                <a:solidFill>
                  <a:schemeClr val="accent6"/>
                </a:solidFill>
              </a:rPr>
              <a:t>We laugh and cry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8435" name="Содержимое 4" descr="0001908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628775"/>
            <a:ext cx="4071938" cy="4643438"/>
          </a:xfrm>
        </p:spPr>
      </p:pic>
      <p:pic>
        <p:nvPicPr>
          <p:cNvPr id="18436" name="Содержимое 5" descr="00019067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7625" y="1571625"/>
            <a:ext cx="4214813" cy="4643438"/>
          </a:xfrm>
        </p:spPr>
      </p:pic>
    </p:spTree>
    <p:extLst>
      <p:ext uri="{BB962C8B-B14F-4D97-AF65-F5344CB8AC3E}">
        <p14:creationId xmlns:p14="http://schemas.microsoft.com/office/powerpoint/2010/main" val="319479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372168"/>
            <a:ext cx="367240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accent6"/>
                </a:solidFill>
              </a:rPr>
              <a:t>We work and play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9459" name="Содержимое 7" descr="00016r8b.jpe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6632"/>
            <a:ext cx="3978275" cy="4176464"/>
          </a:xfrm>
        </p:spPr>
      </p:pic>
      <p:pic>
        <p:nvPicPr>
          <p:cNvPr id="19460" name="Содержимое 9" descr="gorplos5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95936" y="1714500"/>
            <a:ext cx="5040560" cy="4429125"/>
          </a:xfrm>
        </p:spPr>
      </p:pic>
    </p:spTree>
    <p:extLst>
      <p:ext uri="{BB962C8B-B14F-4D97-AF65-F5344CB8AC3E}">
        <p14:creationId xmlns:p14="http://schemas.microsoft.com/office/powerpoint/2010/main" val="12609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We help each </a:t>
            </a:r>
            <a:r>
              <a:rPr lang="en-US" dirty="0">
                <a:solidFill>
                  <a:schemeClr val="accent6"/>
                </a:solidFill>
              </a:rPr>
              <a:t>o</a:t>
            </a:r>
            <a:r>
              <a:rPr lang="en-US" dirty="0" smtClean="0">
                <a:solidFill>
                  <a:schemeClr val="accent6"/>
                </a:solidFill>
              </a:rPr>
              <a:t>ther every day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20483" name="Содержимое 5" descr="stock-photo-kids-students-in-classroom-helping-each-other-at-school-desk-8237944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714500"/>
            <a:ext cx="7000875" cy="4714875"/>
          </a:xfrm>
        </p:spPr>
      </p:pic>
    </p:spTree>
    <p:extLst>
      <p:ext uri="{BB962C8B-B14F-4D97-AF65-F5344CB8AC3E}">
        <p14:creationId xmlns:p14="http://schemas.microsoft.com/office/powerpoint/2010/main" val="359446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The world is a lovely place to be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21507" name="Содержимое 5" descr="0_54511_12a256d2_orig.jpe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46138" y="1609725"/>
            <a:ext cx="6461125" cy="4846638"/>
          </a:xfrm>
        </p:spPr>
      </p:pic>
    </p:spTree>
    <p:extLst>
      <p:ext uri="{BB962C8B-B14F-4D97-AF65-F5344CB8AC3E}">
        <p14:creationId xmlns:p14="http://schemas.microsoft.com/office/powerpoint/2010/main" val="17895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/>
                </a:solidFill>
              </a:rPr>
              <a:t>Because we are a family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22531" name="Содержимое 3" descr="stock-vector-happy-kids-of-different-nationalities-play-together-around-the-world-vector-art-illustration-on-a-46495324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664" y="1643063"/>
            <a:ext cx="5760640" cy="5072085"/>
          </a:xfrm>
        </p:spPr>
      </p:pic>
    </p:spTree>
    <p:extLst>
      <p:ext uri="{BB962C8B-B14F-4D97-AF65-F5344CB8AC3E}">
        <p14:creationId xmlns:p14="http://schemas.microsoft.com/office/powerpoint/2010/main" val="14443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2285992"/>
            <a:ext cx="64294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Earth Day is a very special day. </a:t>
            </a: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On this day, people think about air, water to drink, food , animals and plants.</a:t>
            </a:r>
          </a:p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00042"/>
            <a:ext cx="7858148" cy="16004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is the purpose of Earth Day? How did it start?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thillusen_tosses_magic.gif Earth Faerie image by royle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214290"/>
            <a:ext cx="1214414" cy="2024024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" name="Picture 14" descr="globe5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1538" y="2357430"/>
            <a:ext cx="682885" cy="634582"/>
          </a:xfrm>
          <a:prstGeom prst="rect">
            <a:avLst/>
          </a:prstGeom>
          <a:noFill/>
          <a:ln/>
        </p:spPr>
      </p:pic>
      <p:pic>
        <p:nvPicPr>
          <p:cNvPr id="9" name="Picture 14" descr="globe5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1538" y="3643314"/>
            <a:ext cx="682885" cy="63458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земля\1MPWNCAWDUCQCCA8FSXU2CA5LKQKDCA74LSJPCA0LWWS0CAGG10B0CA137Y4QCABUJLUNCAN951PVCARJ7TOMCA9TXIMWCAHJISTQCAUTBUB0CAMYW43SCA9F11GFCAOKGTFYCA89W54ICAD08UJBCA5F0O2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285860"/>
            <a:ext cx="613920" cy="785818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14414" y="1000108"/>
            <a:ext cx="64294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cs typeface="Arial" pitchFamily="34" charset="0"/>
              </a:rPr>
              <a:t>Earth Day is also the time to remember that we share the Earth, our home, with millions of other plants and animals.</a:t>
            </a:r>
          </a:p>
          <a:p>
            <a:endParaRPr lang="en-US" sz="2800" b="1" dirty="0" smtClean="0">
              <a:solidFill>
                <a:srgbClr val="0070C0"/>
              </a:solidFill>
              <a:cs typeface="Arial" pitchFamily="34" charset="0"/>
            </a:endParaRPr>
          </a:p>
          <a:p>
            <a:r>
              <a:rPr lang="en-US" sz="2800" b="1" dirty="0" smtClean="0">
                <a:solidFill>
                  <a:srgbClr val="0070C0"/>
                </a:solidFill>
                <a:cs typeface="Arial" pitchFamily="34" charset="0"/>
              </a:rPr>
              <a:t>That is why so many people care about</a:t>
            </a:r>
          </a:p>
          <a:p>
            <a:r>
              <a:rPr lang="en-US" sz="2800" b="1" dirty="0" smtClean="0">
                <a:solidFill>
                  <a:srgbClr val="0070C0"/>
                </a:solidFill>
                <a:cs typeface="Arial" pitchFamily="34" charset="0"/>
              </a:rPr>
              <a:t>nature and the environment, they gather to DO things. </a:t>
            </a:r>
            <a:endParaRPr lang="ru-RU" sz="2800" b="1" dirty="0">
              <a:solidFill>
                <a:srgbClr val="0070C0"/>
              </a:solidFill>
              <a:cs typeface="Arial" pitchFamily="34" charset="0"/>
            </a:endParaRPr>
          </a:p>
        </p:txBody>
      </p:sp>
      <p:pic>
        <p:nvPicPr>
          <p:cNvPr id="5" name="Picture 2" descr="C:\Documents and Settings\Admin\Рабочий стол\земля\1MPWNCAWDUCQCCA8FSXU2CA5LKQKDCA74LSJPCA0LWWS0CAGG10B0CA137Y4QCABUJLUNCAN951PVCARJ7TOMCA9TXIMWCAHJISTQCAUTBUB0CAMYW43SCA9F11GFCAOKGTFYCA89W54ICAD08UJBCA5F0O2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857496"/>
            <a:ext cx="613920" cy="785818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7" name="Рисунок 6" descr="earthdayclipart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1500174"/>
            <a:ext cx="2000232" cy="192330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8" name="Рисунок 7" descr="earthkendall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90376">
            <a:off x="360078" y="5030641"/>
            <a:ext cx="2165639" cy="1681965"/>
          </a:xfrm>
          <a:prstGeom prst="rect">
            <a:avLst/>
          </a:prstGeom>
        </p:spPr>
      </p:pic>
      <p:pic>
        <p:nvPicPr>
          <p:cNvPr id="6146" name="Picture 2" descr="Stock Photo - a hanging sign &#10;welcoming people &#10;to the earth day &#10;festival. fotosearch &#10;- search stock &#10;photos, pictures, &#10;images, and photo &#10;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70202">
            <a:off x="2752989" y="4975510"/>
            <a:ext cx="2500330" cy="162522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1" name="Рисунок 10" descr="Безымянный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08055">
            <a:off x="6429387" y="4945523"/>
            <a:ext cx="2428892" cy="1629382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2071678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800" b="1" dirty="0" smtClean="0">
              <a:solidFill>
                <a:srgbClr val="0070C0"/>
              </a:solidFill>
              <a:cs typeface="Arial" pitchFamily="34" charset="0"/>
            </a:endParaRPr>
          </a:p>
          <a:p>
            <a:pPr lvl="0"/>
            <a:r>
              <a:rPr lang="en-US" sz="2800" b="1" dirty="0" smtClean="0">
                <a:solidFill>
                  <a:srgbClr val="C00000"/>
                </a:solidFill>
                <a:cs typeface="Arial" pitchFamily="34" charset="0"/>
              </a:rPr>
              <a:t>The Earth Day is celebrated on April 22. It was founded by U.S. Senator Gaylord Nelson in 1970. Now this holiday is popular in many countries of the world.</a:t>
            </a:r>
          </a:p>
        </p:txBody>
      </p:sp>
      <p:pic>
        <p:nvPicPr>
          <p:cNvPr id="4" name="Picture 4" descr="thillusen_tosses_magic.gif Earth Faerie image by royle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285729"/>
            <a:ext cx="942981" cy="1571636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illusen_tosses_magic.gif Earth Faerie image by royle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728" y="3357562"/>
            <a:ext cx="1485904" cy="247650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1000108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E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Many people think that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Earth Day </a:t>
            </a:r>
            <a:r>
              <a:rPr lang="en-US" sz="3200" b="1" dirty="0" smtClean="0">
                <a:solidFill>
                  <a:srgbClr val="0E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should be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every day</a:t>
            </a:r>
            <a:r>
              <a:rPr lang="en-US" sz="3200" b="1" dirty="0" smtClean="0">
                <a:solidFill>
                  <a:srgbClr val="0E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r>
              <a:rPr lang="en-US" sz="3200" b="1" dirty="0" smtClean="0">
                <a:solidFill>
                  <a:srgbClr val="0E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 completely agree with them!</a:t>
            </a:r>
            <a:endParaRPr lang="ru-RU" sz="3200" b="1" dirty="0">
              <a:solidFill>
                <a:srgbClr val="0E64B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Рисунок 8" descr="earth_fairywe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3143248"/>
            <a:ext cx="4188548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Friends Of The Ear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500430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4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06316">
            <a:off x="643618" y="3412608"/>
            <a:ext cx="351333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3381">
            <a:off x="5000628" y="714356"/>
            <a:ext cx="370293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Рисунок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1102169">
            <a:off x="743760" y="668849"/>
            <a:ext cx="3521349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Рисунок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86380" y="4286256"/>
            <a:ext cx="3615882" cy="241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753841">
            <a:off x="3332919" y="2561922"/>
            <a:ext cx="350046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38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 descr="killing animals for fun. Ugh, some humans!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500570"/>
            <a:ext cx="4255336" cy="2071678"/>
          </a:xfrm>
          <a:prstGeom prst="rect">
            <a:avLst/>
          </a:prstGeom>
          <a:noFill/>
        </p:spPr>
      </p:pic>
      <p:pic>
        <p:nvPicPr>
          <p:cNvPr id="23563" name="Picture 11" descr="spraying poisons on cro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857628"/>
            <a:ext cx="4357686" cy="2867358"/>
          </a:xfrm>
          <a:prstGeom prst="rect">
            <a:avLst/>
          </a:prstGeom>
          <a:noFill/>
        </p:spPr>
      </p:pic>
      <p:pic>
        <p:nvPicPr>
          <p:cNvPr id="15" name="Рисунок 14" descr="logging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56581">
            <a:off x="328947" y="727471"/>
            <a:ext cx="2285856" cy="14418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28860" y="1928802"/>
            <a:ext cx="42569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  <a:cs typeface="Arial" pitchFamily="34" charset="0"/>
              </a:rPr>
              <a:t>Stop killing forests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  <a:cs typeface="Arial" pitchFamily="34" charset="0"/>
              </a:rPr>
              <a:t>Animals and birds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  <a:cs typeface="Arial" pitchFamily="34" charset="0"/>
              </a:rPr>
              <a:t>Wildlife’s in danger</a:t>
            </a:r>
          </a:p>
        </p:txBody>
      </p:sp>
      <p:pic>
        <p:nvPicPr>
          <p:cNvPr id="23565" name="Picture 13" descr="Fish are in trouble to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0127">
            <a:off x="5954439" y="621827"/>
            <a:ext cx="2857500" cy="12763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4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pe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214290"/>
            <a:ext cx="2050433" cy="2041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714480" y="2071678"/>
            <a:ext cx="646837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</a:rPr>
              <a:t>Don’t poison the air,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</a:rPr>
              <a:t>The air your children breathe.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</a:rPr>
              <a:t>They deserve a good place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</a:rPr>
              <a:t>To </a:t>
            </a:r>
            <a:r>
              <a:rPr lang="en-US" sz="3200" b="1" dirty="0" err="1" smtClean="0">
                <a:solidFill>
                  <a:srgbClr val="0070C0"/>
                </a:solidFill>
                <a:latin typeface="Cooper Black" pitchFamily="18" charset="0"/>
              </a:rPr>
              <a:t>realise</a:t>
            </a:r>
            <a:r>
              <a:rPr lang="en-US" sz="3200" b="1" dirty="0" smtClean="0">
                <a:solidFill>
                  <a:srgbClr val="0070C0"/>
                </a:solidFill>
                <a:latin typeface="Cooper Black" pitchFamily="18" charset="0"/>
              </a:rPr>
              <a:t> their dreams.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4579" name="Picture 3" descr="people are destroying the last remaining bits of wild forest and dumping rubbish everywhere"/>
          <p:cNvPicPr>
            <a:picLocks noChangeAspect="1" noChangeArrowheads="1"/>
          </p:cNvPicPr>
          <p:nvPr/>
        </p:nvPicPr>
        <p:blipFill>
          <a:blip r:embed="rId3"/>
          <a:srcRect l="17857" t="3538" r="55357" b="68160"/>
          <a:stretch>
            <a:fillRect/>
          </a:stretch>
        </p:blipFill>
        <p:spPr bwMode="auto">
          <a:xfrm>
            <a:off x="500034" y="500042"/>
            <a:ext cx="2143140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642910" y="285728"/>
            <a:ext cx="1785950" cy="1500198"/>
            <a:chOff x="642910" y="285728"/>
            <a:chExt cx="1785950" cy="1500198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714348" y="285728"/>
              <a:ext cx="1714512" cy="150019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 flipV="1">
              <a:off x="642910" y="357166"/>
              <a:ext cx="1785950" cy="135732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7" name="Picture 1" descr="http://www1.bestgraph.com/gifs/paysages/nuages/nuages-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500042"/>
            <a:ext cx="1171575" cy="1114425"/>
          </a:xfrm>
          <a:prstGeom prst="rect">
            <a:avLst/>
          </a:prstGeom>
          <a:noFill/>
        </p:spPr>
      </p:pic>
      <p:pic>
        <p:nvPicPr>
          <p:cNvPr id="4098" name="Picture 2" descr="http://www1.bestgraph.com/gifs/paysages/nuages/nuages-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857232"/>
            <a:ext cx="1171575" cy="1114425"/>
          </a:xfrm>
          <a:prstGeom prst="rect">
            <a:avLst/>
          </a:prstGeom>
          <a:noFill/>
        </p:spPr>
      </p:pic>
      <p:pic>
        <p:nvPicPr>
          <p:cNvPr id="6146" name="Picture 2" descr="http://www.funpub.net/poze/mare/cele_mai_dragute_fete_12276311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4429132"/>
            <a:ext cx="1683338" cy="2047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4" name="Picture 10" descr="http://www.yorku.ca/human/csp/images/children-playin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036210">
            <a:off x="432729" y="4478212"/>
            <a:ext cx="2516455" cy="20076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" name="Picture 2" descr="Five Children jumping and smiling">
            <a:hlinkClick r:id="rId7" tooltip="a link to further information about the photo of children jumping and smiling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399641">
            <a:off x="6215074" y="4429132"/>
            <a:ext cx="2640056" cy="2013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13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b7583d915d0721cb82407a27568d66e4a7e82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1073</TotalTime>
  <Words>311</Words>
  <Application>Microsoft Office PowerPoint</Application>
  <PresentationFormat>Экран (4:3)</PresentationFormat>
  <Paragraphs>49</Paragraphs>
  <Slides>26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POEM</vt:lpstr>
      <vt:lpstr>Our hair is straight</vt:lpstr>
      <vt:lpstr>Our hair is curled</vt:lpstr>
      <vt:lpstr>    Our eyes are brown</vt:lpstr>
      <vt:lpstr>   Our eyes are blue</vt:lpstr>
      <vt:lpstr>We`re short and tall</vt:lpstr>
      <vt:lpstr>We`re young and old</vt:lpstr>
      <vt:lpstr>We`re everything that we can be</vt:lpstr>
      <vt:lpstr>And still we are a family</vt:lpstr>
      <vt:lpstr>     We laugh and cry</vt:lpstr>
      <vt:lpstr>    We work and play</vt:lpstr>
      <vt:lpstr>We help each other every day</vt:lpstr>
      <vt:lpstr>The world is a lovely place to be</vt:lpstr>
      <vt:lpstr>Because we are a family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Информатик</cp:lastModifiedBy>
  <cp:revision>143</cp:revision>
  <dcterms:created xsi:type="dcterms:W3CDTF">2009-04-12T10:04:58Z</dcterms:created>
  <dcterms:modified xsi:type="dcterms:W3CDTF">2017-04-10T11:41:02Z</dcterms:modified>
</cp:coreProperties>
</file>