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3" r:id="rId2"/>
    <p:sldId id="260" r:id="rId3"/>
    <p:sldId id="272" r:id="rId4"/>
    <p:sldId id="267" r:id="rId5"/>
    <p:sldId id="273" r:id="rId6"/>
    <p:sldId id="264" r:id="rId7"/>
    <p:sldId id="271" r:id="rId8"/>
    <p:sldId id="268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4" autoAdjust="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70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9754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81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9643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69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91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69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36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78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985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199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16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71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6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45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B1DD4-1341-4093-B466-1C44358B5DD4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FBAA4BD-87BE-4746-993C-BBABE658A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3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7313" y="620688"/>
            <a:ext cx="4067944" cy="98072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LA FAMILLE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8628">
            <a:off x="3590671" y="2190935"/>
            <a:ext cx="5148064" cy="342989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4320480" cy="338437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Papa et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maman</a:t>
            </a:r>
            <a:endParaRPr lang="en-US" sz="4000" dirty="0" smtClean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Les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deux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enfants</a:t>
            </a:r>
            <a:endParaRPr lang="en-US" sz="4000" dirty="0" smtClean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Le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fils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et la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fille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C’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est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la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famille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45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79" y="188640"/>
            <a:ext cx="8712968" cy="13208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Complétez le dialogue par les questions :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196752"/>
            <a:ext cx="8424935" cy="5544616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m’appelle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Lisette</a:t>
            </a: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 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 tellement.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 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Nous sommes trois : ma mère, mon père et moi.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 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 mère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 dentiste.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 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fr-FR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 père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 journaliste.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20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82881" cy="1320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Притяжательные прилагательные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832824"/>
              </p:ext>
            </p:extLst>
          </p:nvPr>
        </p:nvGraphicFramePr>
        <p:xfrm>
          <a:off x="107504" y="980727"/>
          <a:ext cx="8856984" cy="56166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2604"/>
                <a:gridCol w="2331082"/>
                <a:gridCol w="2258662"/>
                <a:gridCol w="2404636"/>
              </a:tblGrid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</a:t>
                      </a: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.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    </a:t>
                      </a: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le 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</a:t>
                      </a: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 </a:t>
                      </a: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(la)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</a:t>
                      </a: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   (</a:t>
                      </a: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 livre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  jupe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mes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mes livres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ton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ton livre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   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 jupe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 jupes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livre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     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  jupe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 livres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elle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livre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    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  jupe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 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 jupes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nous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notre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notre livre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notre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notre  jupe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nos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nos livres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vous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votre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votre livre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votre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votre  jupe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vos 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vos jupes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livre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jupe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leurs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leurs livres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elles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livre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    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  jupe</a:t>
                      </a:r>
                      <a:r>
                        <a:rPr lang="ru-RU" sz="1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leurs     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fr-FR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leurs jupes</a:t>
                      </a: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532" marR="4353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1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6347713" cy="1320800"/>
          </a:xfrm>
        </p:spPr>
        <p:txBody>
          <a:bodyPr/>
          <a:lstStyle/>
          <a:p>
            <a:r>
              <a:rPr lang="fr-FR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Completez</a:t>
            </a:r>
            <a:r>
              <a:rPr lang="fr-F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: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56168" y="1412776"/>
            <a:ext cx="8964488" cy="5184576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+mj-lt"/>
              <a:buAutoNum type="arabicPeriod"/>
            </a:pPr>
            <a:r>
              <a:rPr lang="fr-FR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mère de ma mère, c’est ma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...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endParaRPr lang="ru-RU" sz="4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fille de ma tante, c’est ma...</a:t>
            </a:r>
            <a:endParaRPr lang="ru-RU" sz="4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 père de mon père, c’est mon ...		</a:t>
            </a:r>
            <a:endParaRPr lang="ru-RU" sz="4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fille de mon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père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c’est ma ...</a:t>
            </a:r>
            <a:endParaRPr lang="ru-RU" sz="4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sœur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 mère,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c’est ma ...		</a:t>
            </a:r>
            <a:endParaRPr lang="ru-RU" sz="4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fils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mon oncle,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c’est mon ...</a:t>
            </a:r>
            <a:endParaRPr lang="ru-RU" sz="4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 frère de mon père, c’est mon ...		</a:t>
            </a:r>
            <a:endParaRPr lang="ru-RU" sz="4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sœur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 </a:t>
            </a:r>
            <a:r>
              <a:rPr lang="fr-FR" sz="4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mon cousin, </a:t>
            </a:r>
            <a:r>
              <a:rPr lang="fr-FR" sz="4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c’est ma ...</a:t>
            </a:r>
            <a:endParaRPr lang="ru-RU" sz="4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21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6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2" name="Group 50"/>
          <p:cNvGrpSpPr>
            <a:grpSpLocks noChangeAspect="1"/>
          </p:cNvGrpSpPr>
          <p:nvPr/>
        </p:nvGrpSpPr>
        <p:grpSpPr bwMode="auto">
          <a:xfrm>
            <a:off x="100248" y="1123908"/>
            <a:ext cx="8524204" cy="4248472"/>
            <a:chOff x="2335" y="3947"/>
            <a:chExt cx="10319" cy="5083"/>
          </a:xfrm>
        </p:grpSpPr>
        <p:sp>
          <p:nvSpPr>
            <p:cNvPr id="43" name="AutoShape 65"/>
            <p:cNvSpPr>
              <a:spLocks noChangeAspect="1" noChangeArrowheads="1" noTextEdit="1"/>
            </p:cNvSpPr>
            <p:nvPr/>
          </p:nvSpPr>
          <p:spPr bwMode="auto">
            <a:xfrm>
              <a:off x="2368" y="3947"/>
              <a:ext cx="10286" cy="5083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4" name="Rectangle 64"/>
            <p:cNvSpPr>
              <a:spLocks noChangeArrowheads="1"/>
            </p:cNvSpPr>
            <p:nvPr/>
          </p:nvSpPr>
          <p:spPr bwMode="auto">
            <a:xfrm>
              <a:off x="4135" y="4456"/>
              <a:ext cx="2057" cy="76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Jean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45" name="Rectangle 63"/>
            <p:cNvSpPr>
              <a:spLocks noChangeArrowheads="1"/>
            </p:cNvSpPr>
            <p:nvPr/>
          </p:nvSpPr>
          <p:spPr bwMode="auto">
            <a:xfrm>
              <a:off x="7478" y="4456"/>
              <a:ext cx="2057" cy="76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Jeanne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46" name="Rectangle 62"/>
            <p:cNvSpPr>
              <a:spLocks noChangeArrowheads="1"/>
            </p:cNvSpPr>
            <p:nvPr/>
          </p:nvSpPr>
          <p:spPr bwMode="auto">
            <a:xfrm>
              <a:off x="2335" y="5981"/>
              <a:ext cx="2057" cy="77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Marie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47" name="Rectangle 61"/>
            <p:cNvSpPr>
              <a:spLocks noChangeArrowheads="1"/>
            </p:cNvSpPr>
            <p:nvPr/>
          </p:nvSpPr>
          <p:spPr bwMode="auto">
            <a:xfrm>
              <a:off x="4906" y="5981"/>
              <a:ext cx="2058" cy="77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François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48" name="Rectangle 60"/>
            <p:cNvSpPr>
              <a:spLocks noChangeArrowheads="1"/>
            </p:cNvSpPr>
            <p:nvPr/>
          </p:nvSpPr>
          <p:spPr bwMode="auto">
            <a:xfrm>
              <a:off x="7478" y="5981"/>
              <a:ext cx="2057" cy="76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Nicolas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49" name="Line 59"/>
            <p:cNvSpPr>
              <a:spLocks noChangeShapeType="1"/>
            </p:cNvSpPr>
            <p:nvPr/>
          </p:nvSpPr>
          <p:spPr bwMode="auto">
            <a:xfrm>
              <a:off x="6192" y="5219"/>
              <a:ext cx="1286" cy="0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0" name="Line 58"/>
            <p:cNvSpPr>
              <a:spLocks noChangeShapeType="1"/>
            </p:cNvSpPr>
            <p:nvPr/>
          </p:nvSpPr>
          <p:spPr bwMode="auto">
            <a:xfrm flipH="1">
              <a:off x="5678" y="5219"/>
              <a:ext cx="1029" cy="762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1" name="Line 57"/>
            <p:cNvSpPr>
              <a:spLocks noChangeShapeType="1"/>
            </p:cNvSpPr>
            <p:nvPr/>
          </p:nvSpPr>
          <p:spPr bwMode="auto">
            <a:xfrm>
              <a:off x="6707" y="5219"/>
              <a:ext cx="1542" cy="762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2" name="Line 56"/>
            <p:cNvSpPr>
              <a:spLocks noChangeShapeType="1"/>
            </p:cNvSpPr>
            <p:nvPr/>
          </p:nvSpPr>
          <p:spPr bwMode="auto">
            <a:xfrm>
              <a:off x="4392" y="6489"/>
              <a:ext cx="515" cy="0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3" name="Line 55"/>
            <p:cNvSpPr>
              <a:spLocks noChangeShapeType="1"/>
            </p:cNvSpPr>
            <p:nvPr/>
          </p:nvSpPr>
          <p:spPr bwMode="auto">
            <a:xfrm>
              <a:off x="9535" y="6489"/>
              <a:ext cx="515" cy="0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4" name="Line 54"/>
            <p:cNvSpPr>
              <a:spLocks noChangeShapeType="1"/>
            </p:cNvSpPr>
            <p:nvPr/>
          </p:nvSpPr>
          <p:spPr bwMode="auto">
            <a:xfrm>
              <a:off x="4649" y="6489"/>
              <a:ext cx="0" cy="1271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 flipH="1">
              <a:off x="9021" y="6489"/>
              <a:ext cx="771" cy="1271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>
              <a:off x="9792" y="6489"/>
              <a:ext cx="772" cy="1271"/>
            </a:xfrm>
            <a:prstGeom prst="lin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7" name="Rectangle 51"/>
            <p:cNvSpPr>
              <a:spLocks noChangeArrowheads="1"/>
            </p:cNvSpPr>
            <p:nvPr/>
          </p:nvSpPr>
          <p:spPr bwMode="auto">
            <a:xfrm>
              <a:off x="10295" y="7746"/>
              <a:ext cx="2057" cy="75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Céline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4881" y="5981"/>
              <a:ext cx="2058" cy="77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François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66" name="Rectangle 60"/>
            <p:cNvSpPr>
              <a:spLocks noChangeArrowheads="1"/>
            </p:cNvSpPr>
            <p:nvPr/>
          </p:nvSpPr>
          <p:spPr bwMode="auto">
            <a:xfrm>
              <a:off x="7453" y="5981"/>
              <a:ext cx="2057" cy="76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Nicolas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67" name="Rectangle 61"/>
            <p:cNvSpPr>
              <a:spLocks noChangeArrowheads="1"/>
            </p:cNvSpPr>
            <p:nvPr/>
          </p:nvSpPr>
          <p:spPr bwMode="auto">
            <a:xfrm>
              <a:off x="4894" y="5981"/>
              <a:ext cx="2058" cy="77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François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  <p:sp>
          <p:nvSpPr>
            <p:cNvPr id="68" name="Rectangle 60"/>
            <p:cNvSpPr>
              <a:spLocks noChangeArrowheads="1"/>
            </p:cNvSpPr>
            <p:nvPr/>
          </p:nvSpPr>
          <p:spPr bwMode="auto">
            <a:xfrm>
              <a:off x="7466" y="5981"/>
              <a:ext cx="2057" cy="76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ru-RU" sz="3200" b="0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Monotype Corsiva" panose="03010101010201010101" pitchFamily="66" charset="0"/>
                  <a:ea typeface="Times New Roman" panose="02020603050405020304" pitchFamily="18" charset="0"/>
                </a:rPr>
                <a:t>Nicolas</a:t>
              </a:r>
              <a:endParaRPr kumimoji="0" lang="fr-FR" alt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anose="03010101010201010101" pitchFamily="66" charset="0"/>
              </a:endParaRPr>
            </a:p>
          </p:txBody>
        </p:sp>
      </p:grpSp>
      <p:sp>
        <p:nvSpPr>
          <p:cNvPr id="58" name="Прямоугольник 57"/>
          <p:cNvSpPr/>
          <p:nvPr/>
        </p:nvSpPr>
        <p:spPr>
          <a:xfrm>
            <a:off x="1185031" y="4310054"/>
            <a:ext cx="1607166" cy="5934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658451" y="4315177"/>
            <a:ext cx="1468754" cy="5803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4724400" y="4299187"/>
            <a:ext cx="1284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3200" dirty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Jacques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416786" y="4299188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3200" dirty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Pierre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6511760" y="2823966"/>
            <a:ext cx="1768573" cy="61264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590248" y="2788877"/>
            <a:ext cx="1465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3200" dirty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Nathalie</a:t>
            </a:r>
            <a:endParaRPr lang="ru-RU" sz="3200" dirty="0">
              <a:solidFill>
                <a:schemeClr val="accent4">
                  <a:lumMod val="50000"/>
                </a:schemeClr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48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139952" y="1844824"/>
            <a:ext cx="4824535" cy="3024336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C’est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garçon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s’appelle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Jacques</a:t>
            </a:r>
            <a:b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a 10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3386138" cy="5080447"/>
          </a:xfr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03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3098305" cy="1320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François , 2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Dorothée,13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ans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21"/>
          <a:stretch/>
        </p:blipFill>
        <p:spPr>
          <a:xfrm>
            <a:off x="402822" y="1163960"/>
            <a:ext cx="2795699" cy="528295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1" r="10940"/>
          <a:stretch/>
        </p:blipFill>
        <p:spPr>
          <a:xfrm>
            <a:off x="4427984" y="2636912"/>
            <a:ext cx="4248472" cy="3810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943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994849" cy="1320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Mireille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tx1"/>
                </a:solidFill>
              </a:rPr>
              <a:t>               </a:t>
            </a:r>
            <a:r>
              <a:rPr lang="ru-RU" dirty="0" smtClean="0">
                <a:solidFill>
                  <a:schemeClr val="tx1"/>
                </a:solidFill>
              </a:rPr>
              <a:t>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Thomas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2" r="8498"/>
          <a:stretch/>
        </p:blipFill>
        <p:spPr>
          <a:xfrm>
            <a:off x="323528" y="1687035"/>
            <a:ext cx="3376743" cy="4448204"/>
          </a:xfr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28800"/>
            <a:ext cx="3095102" cy="4507756"/>
          </a:xfr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623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6832"/>
            <a:ext cx="6286500" cy="41814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77989"/>
            <a:ext cx="1802162" cy="65916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Gabriel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									</a:t>
            </a:r>
            <a:r>
              <a:rPr lang="en-US" i="1" u="sng" dirty="0">
                <a:solidFill>
                  <a:schemeClr val="bg1"/>
                </a:solidFill>
              </a:rPr>
              <a:t/>
            </a:r>
            <a:br>
              <a:rPr lang="en-US" i="1" u="sng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endParaRPr lang="en-US" i="1" u="sng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86118" y="2492896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54A021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Charlotte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864</TotalTime>
  <Words>209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Comic Sans MS</vt:lpstr>
      <vt:lpstr>Monotype Corsiva</vt:lpstr>
      <vt:lpstr>Times New Roman</vt:lpstr>
      <vt:lpstr>Trebuchet MS</vt:lpstr>
      <vt:lpstr>Wingdings 3</vt:lpstr>
      <vt:lpstr>Грань</vt:lpstr>
      <vt:lpstr> LA FAMILLE</vt:lpstr>
      <vt:lpstr>Complétez le dialogue par les questions : </vt:lpstr>
      <vt:lpstr>Притяжательные прилагательные</vt:lpstr>
      <vt:lpstr>Completez : </vt:lpstr>
      <vt:lpstr>Презентация PowerPoint</vt:lpstr>
      <vt:lpstr>C’est un garçon. Il s’appelle Jacques Il a 10 ans </vt:lpstr>
      <vt:lpstr>François , 2 ans </vt:lpstr>
      <vt:lpstr>Mireille                     Thomas</vt:lpstr>
      <vt:lpstr>Gabriel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803527</dc:creator>
  <cp:lastModifiedBy>1</cp:lastModifiedBy>
  <cp:revision>95</cp:revision>
  <dcterms:created xsi:type="dcterms:W3CDTF">2015-01-19T19:07:48Z</dcterms:created>
  <dcterms:modified xsi:type="dcterms:W3CDTF">2017-05-25T16:47:58Z</dcterms:modified>
</cp:coreProperties>
</file>