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1" r:id="rId1"/>
  </p:sldMasterIdLst>
  <p:notesMasterIdLst>
    <p:notesMasterId r:id="rId21"/>
  </p:notesMasterIdLst>
  <p:sldIdLst>
    <p:sldId id="299" r:id="rId2"/>
    <p:sldId id="273" r:id="rId3"/>
    <p:sldId id="272" r:id="rId4"/>
    <p:sldId id="258" r:id="rId5"/>
    <p:sldId id="277" r:id="rId6"/>
    <p:sldId id="283" r:id="rId7"/>
    <p:sldId id="281" r:id="rId8"/>
    <p:sldId id="280" r:id="rId9"/>
    <p:sldId id="282" r:id="rId10"/>
    <p:sldId id="287" r:id="rId11"/>
    <p:sldId id="297" r:id="rId12"/>
    <p:sldId id="278" r:id="rId13"/>
    <p:sldId id="288" r:id="rId14"/>
    <p:sldId id="284" r:id="rId15"/>
    <p:sldId id="285" r:id="rId16"/>
    <p:sldId id="291" r:id="rId17"/>
    <p:sldId id="293" r:id="rId18"/>
    <p:sldId id="296" r:id="rId19"/>
    <p:sldId id="29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8" autoAdjust="0"/>
    <p:restoredTop sz="86316" autoAdjust="0"/>
  </p:normalViewPr>
  <p:slideViewPr>
    <p:cSldViewPr snapToGrid="0">
      <p:cViewPr varScale="1">
        <p:scale>
          <a:sx n="73" d="100"/>
          <a:sy n="73" d="100"/>
        </p:scale>
        <p:origin x="-60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06736-DD43-43AA-8B1D-64B38A993713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0F261-4D06-4F8F-BD19-98C7661200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246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35000"/>
                <a:satMod val="150000"/>
              </a:schemeClr>
            </a:gs>
            <a:gs pos="26000">
              <a:srgbClr val="92D050"/>
            </a:gs>
            <a:gs pos="100000">
              <a:schemeClr val="bg2">
                <a:tint val="70000"/>
                <a:satMod val="17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21B542-2590-4563-A011-0EF2608AA3A9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754414E-19B7-43C3-9224-D43383F23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12" Type="http://schemas.openxmlformats.org/officeDocument/2006/relationships/image" Target="../media/image65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12" Type="http://schemas.openxmlformats.org/officeDocument/2006/relationships/image" Target="../media/image76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1056068"/>
            <a:ext cx="10363200" cy="1970467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ТРИДЕВЯТОМ ЦАРСТВЕ – ПРЕДМЕТНОМ ГОСУДАРСТВЕ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3685031"/>
            <a:ext cx="10363200" cy="240667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ФОРМИРОВАНИЕ КРЕАТИВНОГО МЫШЛЕНИЯ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1714" y="5087155"/>
            <a:ext cx="476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ГБДОУ №81 Центрального </a:t>
            </a:r>
            <a:r>
              <a:rPr lang="ru-RU" dirty="0" smtClean="0"/>
              <a:t>район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7044252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3914" y="3329143"/>
            <a:ext cx="3700931" cy="25190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6399" y="621055"/>
            <a:ext cx="349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Предметом интерьера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5259" y="2234080"/>
            <a:ext cx="2784353" cy="3614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727" y="1922608"/>
            <a:ext cx="3143980" cy="3434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5325" y="829605"/>
            <a:ext cx="2478107" cy="21684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9549" y="797349"/>
            <a:ext cx="10792918" cy="50783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ПРИДУМАЙТЕ НАЗВАНИЕ К КАЖДОМУ КОЛЛАЖУ. </a:t>
            </a:r>
          </a:p>
          <a:p>
            <a:pPr algn="ctr"/>
            <a:endParaRPr lang="ru-RU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ЕСТЬ ИДЕИ?</a:t>
            </a:r>
          </a:p>
          <a:p>
            <a:pPr algn="ctr"/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58100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ТИПЫ СТУЛЬЕВ\iCAPSXZ8O.jpg"/>
          <p:cNvPicPr>
            <a:picLocks noChangeAspect="1" noChangeArrowheads="1"/>
          </p:cNvPicPr>
          <p:nvPr/>
        </p:nvPicPr>
        <p:blipFill>
          <a:blip r:embed="rId2" cstate="print"/>
          <a:srcRect r="6606" b="11846"/>
          <a:stretch>
            <a:fillRect/>
          </a:stretch>
        </p:blipFill>
        <p:spPr bwMode="auto">
          <a:xfrm>
            <a:off x="557659" y="582909"/>
            <a:ext cx="3698339" cy="2618132"/>
          </a:xfrm>
          <a:prstGeom prst="rect">
            <a:avLst/>
          </a:prstGeom>
          <a:noFill/>
        </p:spPr>
      </p:pic>
      <p:pic>
        <p:nvPicPr>
          <p:cNvPr id="10" name="Picture 6" descr="C:\Users\User\Desktop\ТИПЫ СТУЛЬЕВ\iCA4OE95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2634" y="797949"/>
            <a:ext cx="3353779" cy="2403091"/>
          </a:xfrm>
          <a:prstGeom prst="rect">
            <a:avLst/>
          </a:prstGeom>
          <a:noFill/>
        </p:spPr>
      </p:pic>
      <p:pic>
        <p:nvPicPr>
          <p:cNvPr id="11" name="Picture 7" descr="C:\Users\User\Desktop\ТИПЫ СТУЛЬЕВ\iCA2M88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4778" y="3201040"/>
            <a:ext cx="2995144" cy="3186952"/>
          </a:xfrm>
          <a:prstGeom prst="rect">
            <a:avLst/>
          </a:prstGeom>
          <a:noFill/>
        </p:spPr>
      </p:pic>
      <p:pic>
        <p:nvPicPr>
          <p:cNvPr id="12" name="Picture 5" descr="C:\Users\User\Desktop\ТИПЫ СТУЛЬЕВ\iCA35N4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92905" y="582908"/>
            <a:ext cx="3611910" cy="2708932"/>
          </a:xfrm>
          <a:prstGeom prst="rect">
            <a:avLst/>
          </a:prstGeom>
          <a:noFill/>
        </p:spPr>
      </p:pic>
      <p:pic>
        <p:nvPicPr>
          <p:cNvPr id="13" name="Picture 8" descr="C:\Users\User\Desktop\ТИПЫ СТУЛЬЕВ\iCA2W1TX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659" y="4056371"/>
            <a:ext cx="3341988" cy="2331621"/>
          </a:xfrm>
          <a:prstGeom prst="rect">
            <a:avLst/>
          </a:prstGeom>
          <a:noFill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622" y="3956858"/>
            <a:ext cx="2864688" cy="24414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ТИПЫ СТУЛЬЕВ\iCACJOC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413" y="3765177"/>
            <a:ext cx="3939149" cy="2626099"/>
          </a:xfrm>
          <a:prstGeom prst="rect">
            <a:avLst/>
          </a:prstGeom>
          <a:noFill/>
        </p:spPr>
      </p:pic>
      <p:pic>
        <p:nvPicPr>
          <p:cNvPr id="3" name="Picture 6" descr="C:\Users\User\Desktop\ТИПЫ СТУЛЬЕВ\iCAIP9L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1606" y="1988898"/>
            <a:ext cx="3148764" cy="2361574"/>
          </a:xfrm>
          <a:prstGeom prst="rect">
            <a:avLst/>
          </a:prstGeom>
          <a:noFill/>
        </p:spPr>
      </p:pic>
      <p:pic>
        <p:nvPicPr>
          <p:cNvPr id="12290" name="Picture 2" descr="C:\Users\User\Pictures\iCACC35U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7832" y="511333"/>
            <a:ext cx="3466051" cy="2384289"/>
          </a:xfrm>
          <a:prstGeom prst="rect">
            <a:avLst/>
          </a:prstGeom>
          <a:noFill/>
        </p:spPr>
      </p:pic>
      <p:pic>
        <p:nvPicPr>
          <p:cNvPr id="12291" name="Picture 3" descr="C:\Users\User\Desktop\ТИПЫ СТУЛЬЕВ\iCAZ995K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50889" y="3227296"/>
            <a:ext cx="3183590" cy="3183590"/>
          </a:xfrm>
          <a:prstGeom prst="rect">
            <a:avLst/>
          </a:prstGeom>
          <a:noFill/>
        </p:spPr>
      </p:pic>
      <p:pic>
        <p:nvPicPr>
          <p:cNvPr id="12292" name="Picture 4" descr="C:\Users\User\Desktop\ТИПЫ СТУЛЬЕВ\СТУЛЬЯ\iCAKXE12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224" y="537865"/>
            <a:ext cx="4007224" cy="283604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18" y="631768"/>
            <a:ext cx="3527255" cy="25436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63" y="648393"/>
            <a:ext cx="3660039" cy="26268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365" r="2005"/>
          <a:stretch>
            <a:fillRect/>
          </a:stretch>
        </p:blipFill>
        <p:spPr>
          <a:xfrm>
            <a:off x="518473" y="3894603"/>
            <a:ext cx="3873644" cy="2423069"/>
          </a:xfrm>
          <a:prstGeom prst="rect">
            <a:avLst/>
          </a:prstGeom>
        </p:spPr>
      </p:pic>
      <p:pic>
        <p:nvPicPr>
          <p:cNvPr id="15" name="Picture 2" descr="C:\Users\User\Desktop\ТИПЫ СТУЛЬЕВ\iCACSK9Q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2020" y="422755"/>
            <a:ext cx="3305194" cy="3262897"/>
          </a:xfrm>
          <a:prstGeom prst="rect">
            <a:avLst/>
          </a:prstGeom>
          <a:noFill/>
        </p:spPr>
      </p:pic>
      <p:pic>
        <p:nvPicPr>
          <p:cNvPr id="16" name="Picture 4" descr="C:\Users\User\Desktop\ТИПЫ СТУЛЬЕВ\iCAVP3O8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86179" y="3690197"/>
            <a:ext cx="3605841" cy="27043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ТИПЫ СТУЛЬЕВ\iCAP493G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499235"/>
            <a:ext cx="3726830" cy="3021754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78" y="3528527"/>
            <a:ext cx="3485479" cy="2904566"/>
          </a:xfrm>
          <a:prstGeom prst="rect">
            <a:avLst/>
          </a:prstGeom>
        </p:spPr>
      </p:pic>
      <p:pic>
        <p:nvPicPr>
          <p:cNvPr id="5" name="Picture 8" descr="C:\Users\User\Desktop\ТИПЫ СТУЛЬЕВ\iCAE2HOAT.jpg"/>
          <p:cNvPicPr>
            <a:picLocks noChangeAspect="1" noChangeArrowheads="1"/>
          </p:cNvPicPr>
          <p:nvPr/>
        </p:nvPicPr>
        <p:blipFill>
          <a:blip r:embed="rId4" cstate="print"/>
          <a:srcRect l="14808" r="7545" b="2978"/>
          <a:stretch>
            <a:fillRect/>
          </a:stretch>
        </p:blipFill>
        <p:spPr bwMode="auto">
          <a:xfrm>
            <a:off x="8522620" y="3441469"/>
            <a:ext cx="3075715" cy="2882370"/>
          </a:xfrm>
          <a:prstGeom prst="rect">
            <a:avLst/>
          </a:prstGeom>
          <a:noFill/>
        </p:spPr>
      </p:pic>
      <p:pic>
        <p:nvPicPr>
          <p:cNvPr id="19459" name="Picture 3" descr="C:\Users\User\Desktop\ТИПЫ СТУЛЬЕВ\СТУЛЬЯ\iCA0V0NV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3138" y="497377"/>
            <a:ext cx="2727960" cy="2727960"/>
          </a:xfrm>
          <a:prstGeom prst="rect">
            <a:avLst/>
          </a:prstGeom>
          <a:noFill/>
        </p:spPr>
      </p:pic>
      <p:pic>
        <p:nvPicPr>
          <p:cNvPr id="19460" name="Picture 4" descr="C:\Users\User\Desktop\ТИПЫ СТУЛЬЕВ\СТУЛЬЯ\iаовы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63345" y="494607"/>
            <a:ext cx="3441469" cy="2581102"/>
          </a:xfrm>
          <a:prstGeom prst="rect">
            <a:avLst/>
          </a:prstGeom>
          <a:noFill/>
        </p:spPr>
      </p:pic>
      <p:pic>
        <p:nvPicPr>
          <p:cNvPr id="19462" name="Picture 6" descr="C:\Users\User\Desktop\ТИПЫ СТУЛЬЕВ\СТУЛЬЯ\iбсьл.jpg"/>
          <p:cNvPicPr>
            <a:picLocks noChangeAspect="1" noChangeArrowheads="1"/>
          </p:cNvPicPr>
          <p:nvPr/>
        </p:nvPicPr>
        <p:blipFill>
          <a:blip r:embed="rId7" cstate="print"/>
          <a:srcRect l="12592" t="21248" r="39128" b="7819"/>
          <a:stretch>
            <a:fillRect/>
          </a:stretch>
        </p:blipFill>
        <p:spPr bwMode="auto">
          <a:xfrm>
            <a:off x="5054600" y="4044341"/>
            <a:ext cx="2133600" cy="20897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ТИПЫ СТУЛЬЕВ\СТУЛЬЯ\iCA2LJM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8061" y="4168588"/>
            <a:ext cx="3026784" cy="225910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54" t="267" r="9390"/>
          <a:stretch>
            <a:fillRect/>
          </a:stretch>
        </p:blipFill>
        <p:spPr>
          <a:xfrm>
            <a:off x="2867959" y="685800"/>
            <a:ext cx="2123869" cy="2320865"/>
          </a:xfrm>
          <a:prstGeom prst="rect">
            <a:avLst/>
          </a:prstGeom>
        </p:spPr>
      </p:pic>
      <p:pic>
        <p:nvPicPr>
          <p:cNvPr id="5" name="Picture 5" descr="C:\Users\User\Desktop\ТИПЫ СТУЛЬЕВ\СТУЛЬЯ\iCADDYLG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1978" y="3558394"/>
            <a:ext cx="1963270" cy="2753677"/>
          </a:xfrm>
          <a:prstGeom prst="rect">
            <a:avLst/>
          </a:prstGeom>
          <a:noFill/>
        </p:spPr>
      </p:pic>
      <p:pic>
        <p:nvPicPr>
          <p:cNvPr id="6" name="Picture 9" descr="C:\Users\User\Desktop\ТИПЫ СТУЛЬЕВ\СТУЛЬЯ\iовлфд.jpg"/>
          <p:cNvPicPr>
            <a:picLocks noChangeAspect="1" noChangeArrowheads="1"/>
          </p:cNvPicPr>
          <p:nvPr/>
        </p:nvPicPr>
        <p:blipFill>
          <a:blip r:embed="rId5" cstate="print"/>
          <a:srcRect l="11899" t="4628" r="17463"/>
          <a:stretch>
            <a:fillRect/>
          </a:stretch>
        </p:blipFill>
        <p:spPr bwMode="auto">
          <a:xfrm>
            <a:off x="5506571" y="594773"/>
            <a:ext cx="1922929" cy="2070846"/>
          </a:xfrm>
          <a:prstGeom prst="rect">
            <a:avLst/>
          </a:prstGeom>
          <a:noFill/>
        </p:spPr>
      </p:pic>
      <p:pic>
        <p:nvPicPr>
          <p:cNvPr id="7" name="Picture 10" descr="C:\Users\User\Desktop\ТИПЫ СТУЛЬЕВ\СТУЛЬЯ\iCASZKMFJ.jpg"/>
          <p:cNvPicPr>
            <a:picLocks noChangeAspect="1" noChangeArrowheads="1"/>
          </p:cNvPicPr>
          <p:nvPr/>
        </p:nvPicPr>
        <p:blipFill>
          <a:blip r:embed="rId6" cstate="print"/>
          <a:srcRect r="5386" b="5960"/>
          <a:stretch>
            <a:fillRect/>
          </a:stretch>
        </p:blipFill>
        <p:spPr bwMode="auto">
          <a:xfrm>
            <a:off x="726142" y="3807294"/>
            <a:ext cx="1993507" cy="2512823"/>
          </a:xfrm>
          <a:prstGeom prst="rect">
            <a:avLst/>
          </a:prstGeom>
          <a:noFill/>
        </p:spPr>
      </p:pic>
      <p:pic>
        <p:nvPicPr>
          <p:cNvPr id="8" name="Picture 6" descr="C:\Users\User\Desktop\ТИПЫ СТУЛЬЕВ\СТУЛЬЯ\iCA61J0J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6646" y="4681053"/>
            <a:ext cx="1431054" cy="1744400"/>
          </a:xfrm>
          <a:prstGeom prst="rect">
            <a:avLst/>
          </a:prstGeom>
          <a:noFill/>
        </p:spPr>
      </p:pic>
      <p:pic>
        <p:nvPicPr>
          <p:cNvPr id="9" name="Picture 2" descr="C:\Users\User\Desktop\ТИПЫ СТУЛЬЕВ\СТУЛЬЯ\iCA9P37F5.jpg"/>
          <p:cNvPicPr>
            <a:picLocks noChangeAspect="1" noChangeArrowheads="1"/>
          </p:cNvPicPr>
          <p:nvPr/>
        </p:nvPicPr>
        <p:blipFill>
          <a:blip r:embed="rId8" cstate="print"/>
          <a:srcRect t="7885" r="10607" b="6626"/>
          <a:stretch>
            <a:fillRect/>
          </a:stretch>
        </p:blipFill>
        <p:spPr bwMode="auto">
          <a:xfrm>
            <a:off x="7933097" y="1031491"/>
            <a:ext cx="1949824" cy="2770094"/>
          </a:xfrm>
          <a:prstGeom prst="rect">
            <a:avLst/>
          </a:prstGeom>
          <a:noFill/>
        </p:spPr>
      </p:pic>
      <p:pic>
        <p:nvPicPr>
          <p:cNvPr id="10" name="Picture 8" descr="C:\Users\User\Desktop\ТИПЫ СТУЛЬЕВ\СТУЛЬЯ\iCAIAV4HX.jpg"/>
          <p:cNvPicPr>
            <a:picLocks noChangeAspect="1" noChangeArrowheads="1"/>
          </p:cNvPicPr>
          <p:nvPr/>
        </p:nvPicPr>
        <p:blipFill>
          <a:blip r:embed="rId9" cstate="print"/>
          <a:srcRect l="7077" t="2428" r="1625" b="3719"/>
          <a:stretch>
            <a:fillRect/>
          </a:stretch>
        </p:blipFill>
        <p:spPr bwMode="auto">
          <a:xfrm>
            <a:off x="635000" y="484769"/>
            <a:ext cx="1778000" cy="2715240"/>
          </a:xfrm>
          <a:prstGeom prst="rect">
            <a:avLst/>
          </a:prstGeom>
          <a:noFill/>
        </p:spPr>
      </p:pic>
      <p:pic>
        <p:nvPicPr>
          <p:cNvPr id="17410" name="Picture 2" descr="C:\Users\User\Desktop\ТИПЫ СТУЛЬЕВ\СТУЛЬЯ\iCAS71IL3.jpg"/>
          <p:cNvPicPr>
            <a:picLocks noChangeAspect="1" noChangeArrowheads="1"/>
          </p:cNvPicPr>
          <p:nvPr/>
        </p:nvPicPr>
        <p:blipFill>
          <a:blip r:embed="rId10" cstate="print"/>
          <a:srcRect l="23427" t="-291" r="15841"/>
          <a:stretch>
            <a:fillRect/>
          </a:stretch>
        </p:blipFill>
        <p:spPr bwMode="auto">
          <a:xfrm>
            <a:off x="9938085" y="2427110"/>
            <a:ext cx="1781783" cy="1665481"/>
          </a:xfrm>
          <a:prstGeom prst="rect">
            <a:avLst/>
          </a:prstGeom>
          <a:noFill/>
        </p:spPr>
      </p:pic>
      <p:pic>
        <p:nvPicPr>
          <p:cNvPr id="17411" name="Picture 3" descr="C:\Users\User\Desktop\ТИПЫ СТУЛЬЕВ\СТУЛЬЯ\фладоарi.jpg"/>
          <p:cNvPicPr>
            <a:picLocks noChangeAspect="1" noChangeArrowheads="1"/>
          </p:cNvPicPr>
          <p:nvPr/>
        </p:nvPicPr>
        <p:blipFill>
          <a:blip r:embed="rId11" cstate="print"/>
          <a:srcRect l="45155" t="588"/>
          <a:stretch>
            <a:fillRect/>
          </a:stretch>
        </p:blipFill>
        <p:spPr bwMode="auto">
          <a:xfrm>
            <a:off x="2949245" y="3617259"/>
            <a:ext cx="1770067" cy="2702858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2867959" y="3182440"/>
            <a:ext cx="1883282" cy="612648"/>
          </a:xfrm>
          <a:prstGeom prst="wedgeEllipseCallout">
            <a:avLst>
              <a:gd name="adj1" fmla="val -26405"/>
              <a:gd name="adj2" fmla="val 10409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188273" y="3249794"/>
            <a:ext cx="1458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такая…</a:t>
            </a:r>
            <a:endParaRPr lang="ru-RU" dirty="0"/>
          </a:p>
        </p:txBody>
      </p:sp>
      <p:pic>
        <p:nvPicPr>
          <p:cNvPr id="17" name="Picture 2" descr="C:\Users\User\Desktop\ТИПЫ СТУЛЬЕВ\СТУЛЬЯ\оавдфi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923601" y="360948"/>
            <a:ext cx="1637076" cy="19731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ТИПЫ СТУЛЬЕВ\СТУЛЬЯ\iCAD1YHG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3886" y="4404822"/>
            <a:ext cx="2740357" cy="1714500"/>
          </a:xfrm>
          <a:prstGeom prst="rect">
            <a:avLst/>
          </a:prstGeom>
          <a:noFill/>
        </p:spPr>
      </p:pic>
      <p:pic>
        <p:nvPicPr>
          <p:cNvPr id="16388" name="Picture 4" descr="C:\Users\User\Desktop\ТИПЫ СТУЛЬЕВ\СТУЛЬЯ\iCAQ0Q9R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143" y="535915"/>
            <a:ext cx="1736725" cy="1714500"/>
          </a:xfrm>
          <a:prstGeom prst="rect">
            <a:avLst/>
          </a:prstGeom>
          <a:noFill/>
        </p:spPr>
      </p:pic>
      <p:pic>
        <p:nvPicPr>
          <p:cNvPr id="16389" name="Picture 5" descr="C:\Users\User\Desktop\ТИПЫ СТУЛЬЕВ\СТУЛЬЯ\iCAI85C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4561" y="497815"/>
            <a:ext cx="1714500" cy="1714500"/>
          </a:xfrm>
          <a:prstGeom prst="rect">
            <a:avLst/>
          </a:prstGeom>
          <a:noFill/>
        </p:spPr>
      </p:pic>
      <p:pic>
        <p:nvPicPr>
          <p:cNvPr id="16391" name="Picture 7" descr="C:\Users\User\Desktop\ТИПЫ СТУЛЬЕВ\СТУЛЬЯ\iкгуфщзэвдаыжчюбс.jpg"/>
          <p:cNvPicPr>
            <a:picLocks noChangeAspect="1" noChangeArrowheads="1"/>
          </p:cNvPicPr>
          <p:nvPr/>
        </p:nvPicPr>
        <p:blipFill>
          <a:blip r:embed="rId5" cstate="print"/>
          <a:srcRect t="4695" r="48510"/>
          <a:stretch>
            <a:fillRect/>
          </a:stretch>
        </p:blipFill>
        <p:spPr bwMode="auto">
          <a:xfrm>
            <a:off x="7370482" y="549083"/>
            <a:ext cx="1951318" cy="1977061"/>
          </a:xfrm>
          <a:prstGeom prst="rect">
            <a:avLst/>
          </a:prstGeom>
          <a:noFill/>
        </p:spPr>
      </p:pic>
      <p:pic>
        <p:nvPicPr>
          <p:cNvPr id="16396" name="Picture 12" descr="C:\Users\User\Desktop\ТИПЫ СТУЛЬЕВ\СТУЛЬЯ\iCAJ7K11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07706" y="551474"/>
            <a:ext cx="2016537" cy="2016537"/>
          </a:xfrm>
          <a:prstGeom prst="rect">
            <a:avLst/>
          </a:prstGeom>
          <a:noFill/>
        </p:spPr>
      </p:pic>
      <p:pic>
        <p:nvPicPr>
          <p:cNvPr id="16397" name="Picture 13" descr="C:\Users\User\Desktop\ТИПЫ СТУЛЬЕВ\СТУЛЬЯ\iCAKMERH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6583" y="487960"/>
            <a:ext cx="2989820" cy="2608244"/>
          </a:xfrm>
          <a:prstGeom prst="rect">
            <a:avLst/>
          </a:prstGeom>
          <a:noFill/>
        </p:spPr>
      </p:pic>
      <p:pic>
        <p:nvPicPr>
          <p:cNvPr id="16398" name="Picture 14" descr="C:\Users\User\Desktop\ТИПЫ СТУЛЬЕВ\СТУЛЬЯ\iCAFRLIL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021" y="4102561"/>
            <a:ext cx="2046551" cy="2208068"/>
          </a:xfrm>
          <a:prstGeom prst="rect">
            <a:avLst/>
          </a:prstGeom>
          <a:noFill/>
        </p:spPr>
      </p:pic>
      <p:pic>
        <p:nvPicPr>
          <p:cNvPr id="16399" name="Picture 15" descr="C:\Users\User\Desktop\ТИПЫ СТУЛЬЕВ\СТУЛЬЯ\iCAVZIS0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43203" y="3822700"/>
            <a:ext cx="3444933" cy="2296622"/>
          </a:xfrm>
          <a:prstGeom prst="rect">
            <a:avLst/>
          </a:prstGeom>
          <a:noFill/>
        </p:spPr>
      </p:pic>
      <p:pic>
        <p:nvPicPr>
          <p:cNvPr id="16400" name="Picture 16" descr="C:\Users\User\Desktop\ТИПЫ СТУЛЬЕВ\СТУЛЬЯ\iCA0WGYJ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94700" y="2603500"/>
            <a:ext cx="3116499" cy="1879253"/>
          </a:xfrm>
          <a:prstGeom prst="rect">
            <a:avLst/>
          </a:prstGeom>
          <a:noFill/>
        </p:spPr>
      </p:pic>
      <p:pic>
        <p:nvPicPr>
          <p:cNvPr id="17" name="Picture 3" descr="C:\Users\User\Desktop\ТИПЫ СТУЛЬЕВ\СТУЛЬЯ\iCA20ROOP.jpg"/>
          <p:cNvPicPr>
            <a:picLocks noChangeAspect="1" noChangeArrowheads="1"/>
          </p:cNvPicPr>
          <p:nvPr/>
        </p:nvPicPr>
        <p:blipFill>
          <a:blip r:embed="rId11" cstate="print"/>
          <a:srcRect l="27935" t="525"/>
          <a:stretch>
            <a:fillRect/>
          </a:stretch>
        </p:blipFill>
        <p:spPr bwMode="auto">
          <a:xfrm>
            <a:off x="660400" y="2311400"/>
            <a:ext cx="2017453" cy="1638120"/>
          </a:xfrm>
          <a:prstGeom prst="rect">
            <a:avLst/>
          </a:prstGeom>
          <a:noFill/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946" y="2326366"/>
            <a:ext cx="1354754" cy="1693442"/>
          </a:xfrm>
          <a:prstGeom prst="rect">
            <a:avLst/>
          </a:prstGeom>
        </p:spPr>
      </p:pic>
      <p:pic>
        <p:nvPicPr>
          <p:cNvPr id="23" name="Picture 3" descr="C:\Users\User\Desktop\ТИПЫ СТУЛЬЕВ\iCA0A3CC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20595" y="4137023"/>
            <a:ext cx="2140305" cy="230187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632158" y="3477126"/>
            <a:ext cx="184731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ru-RU" sz="2400" dirty="0"/>
          </a:p>
        </p:txBody>
      </p:sp>
      <p:sp>
        <p:nvSpPr>
          <p:cNvPr id="2" name="Овальная выноска 1"/>
          <p:cNvSpPr/>
          <p:nvPr/>
        </p:nvSpPr>
        <p:spPr>
          <a:xfrm rot="10328720">
            <a:off x="4208015" y="3354622"/>
            <a:ext cx="3331016" cy="735080"/>
          </a:xfrm>
          <a:prstGeom prst="wedgeEllipseCallout">
            <a:avLst>
              <a:gd name="adj1" fmla="val 5482"/>
              <a:gd name="adj2" fmla="val 14836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 rot="21051522">
            <a:off x="4561882" y="3651715"/>
            <a:ext cx="2347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я тогда  какой?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7" name="Rectangle 3"/>
          <p:cNvSpPr>
            <a:spLocks noChangeArrowheads="1"/>
          </p:cNvSpPr>
          <p:nvPr/>
        </p:nvSpPr>
        <p:spPr bwMode="auto">
          <a:xfrm>
            <a:off x="838200" y="713989"/>
            <a:ext cx="10704226" cy="538609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работы с детьми.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Активизировала</a:t>
            </a: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мышление детей, их познавательную активность.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2.Сформировала потребность думать, мыслить, рассуждать.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3.Научила отстаивать свою точку зрения аргументировано и целенаправленно.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4.Разбудила творческий потенциал ребёнка.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.Появилась потребность в осознании своей значимости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неповторимости.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000" b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Познавательная потребность стала выше.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000" b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lang="ru-RU" sz="20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Сформировала позитивный и комфортный настрой на любой вид детской деятельности.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69" y="708338"/>
            <a:ext cx="9903852" cy="55707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жизни и работе невозможно избежать минусов.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всех нас есть сильные и слабые стороны. Умение сделать из минуса плюс — отличает мудрого человека.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Постарайтесь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посмотреть на проблему с другой стороны.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Сделайте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из проблемы возможность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28496787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330" y="409075"/>
            <a:ext cx="11240459" cy="60631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Начнем с того, что такое креативное мышление.</a:t>
            </a:r>
          </a:p>
          <a:p>
            <a:pPr fontAlgn="t"/>
            <a:endParaRPr lang="ru-RU" sz="2000" dirty="0" smtClean="0"/>
          </a:p>
          <a:p>
            <a:pPr marL="285750" indent="-285750" fontAlgn="t">
              <a:buFont typeface="Wingdings" pitchFamily="2" charset="2"/>
              <a:buChar char="v"/>
            </a:pPr>
            <a:r>
              <a:rPr lang="ru-RU" dirty="0" smtClean="0"/>
              <a:t>Мыслить креативно — значит мыслить нестандартно.</a:t>
            </a:r>
          </a:p>
          <a:p>
            <a:pPr marL="285750" indent="-285750" fontAlgn="t">
              <a:buFont typeface="Wingdings" pitchFamily="2" charset="2"/>
              <a:buChar char="v"/>
            </a:pPr>
            <a:r>
              <a:rPr lang="ru-RU" dirty="0" smtClean="0"/>
              <a:t>При решении какой-либо задачи старайтесь думать не как все и делать то, что другие не делают.</a:t>
            </a:r>
          </a:p>
          <a:p>
            <a:pPr marL="285750" indent="-285750" fontAlgn="t">
              <a:buFont typeface="Wingdings" pitchFamily="2" charset="2"/>
              <a:buChar char="v"/>
            </a:pPr>
            <a:r>
              <a:rPr lang="ru-RU" dirty="0" smtClean="0"/>
              <a:t> Проявляйте творчество и отходите от шаблонов.</a:t>
            </a:r>
          </a:p>
          <a:p>
            <a:pPr fontAlgn="t"/>
            <a:r>
              <a:rPr lang="ru-RU" dirty="0" smtClean="0"/>
              <a:t>             </a:t>
            </a:r>
          </a:p>
          <a:p>
            <a:pPr algn="ctr" fontAlgn="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Есть несколько основных принципов создания чего-то нового и необычного:</a:t>
            </a:r>
          </a:p>
          <a:p>
            <a:pPr fontAlgn="t"/>
            <a:r>
              <a:rPr lang="ru-RU" dirty="0" smtClean="0"/>
              <a:t>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Соединяйте вещи, которые никто до вас не додумался соединить.</a:t>
            </a:r>
            <a:r>
              <a:rPr lang="ru-RU" dirty="0" smtClean="0"/>
              <a:t>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Составьте список ассоциаций. Объединяйте ассоциации.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Делайте то, что не делал до вас никто.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Постарайтесь развить свежий взгляд на привычные всем вещи.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Переворачивайте понятия и символы, ставьте всё с ног на голову, придавайте знакомым вещам новые значения.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Используйте известные всем вещи необычно.</a:t>
            </a:r>
            <a:r>
              <a:rPr lang="ru-RU" dirty="0" smtClean="0"/>
              <a:t> 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ru-RU" b="1" i="1" dirty="0" smtClean="0"/>
              <a:t>Доверяйте своей интуиции.</a:t>
            </a:r>
          </a:p>
          <a:p>
            <a:pPr marL="342900" indent="-342900" fontAlgn="t"/>
            <a:endParaRPr lang="ru-RU" dirty="0" smtClean="0"/>
          </a:p>
          <a:p>
            <a:pPr marL="342900" indent="-342900" algn="ctr" fontAlgn="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самое главное. Занимайтесь любимым делом. Лучше всего у нас получается то, что мы действительно любим.                                                                                                                     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64773" y="3260785"/>
            <a:ext cx="2322658" cy="30698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32012" y="473764"/>
            <a:ext cx="6777317" cy="95410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Предметом для нашего размышления выберем обычный – СТУЛ.</a:t>
            </a:r>
          </a:p>
        </p:txBody>
      </p:sp>
      <p:pic>
        <p:nvPicPr>
          <p:cNvPr id="1030" name="Picture 6" descr="C:\Users\User\Desktop\ТИПЫ СТУЛЬЕВ\iCAGVQNN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476" y="1742535"/>
            <a:ext cx="4512310" cy="3467819"/>
          </a:xfrm>
          <a:prstGeom prst="rect">
            <a:avLst/>
          </a:prstGeom>
          <a:noFill/>
        </p:spPr>
      </p:pic>
      <p:pic>
        <p:nvPicPr>
          <p:cNvPr id="1031" name="Picture 7" descr="C:\Users\User\Desktop\ТИПЫ СТУЛЬЕВ\iCAN5DY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7994" y="2691441"/>
            <a:ext cx="1801841" cy="1801841"/>
          </a:xfrm>
          <a:prstGeom prst="rect">
            <a:avLst/>
          </a:prstGeom>
          <a:noFill/>
        </p:spPr>
      </p:pic>
      <p:pic>
        <p:nvPicPr>
          <p:cNvPr id="1034" name="Picture 10" descr="C:\Users\User\Desktop\ТИПЫ СТУЛЬЕВ\iCATH8B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37630" y="590909"/>
            <a:ext cx="1570008" cy="235501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03733" y="5144976"/>
            <a:ext cx="5300025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Попробуйте посмотреть свежим взглядом на вещи, которые вас окружают дома или на работе.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 descr="C:\Users\User\Desktop\ТИПЫ СТУЛЬЕВ\iCAS6G9S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38411" y="1182833"/>
            <a:ext cx="2370998" cy="2191109"/>
          </a:xfrm>
          <a:prstGeom prst="rect">
            <a:avLst/>
          </a:prstGeom>
          <a:noFill/>
        </p:spPr>
      </p:pic>
      <p:pic>
        <p:nvPicPr>
          <p:cNvPr id="1037" name="Picture 13" descr="C:\Users\User\Desktop\ТИПЫ СТУЛЬЕВ\СТУЛЬЯ\iCAP2CS1Q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92424" y="4106173"/>
            <a:ext cx="1631130" cy="2164152"/>
          </a:xfrm>
          <a:prstGeom prst="rect">
            <a:avLst/>
          </a:prstGeom>
          <a:noFill/>
        </p:spPr>
      </p:pic>
      <p:pic>
        <p:nvPicPr>
          <p:cNvPr id="1038" name="Picture 14" descr="C:\Users\User\Desktop\ТИПЫ СТУЛЬЕВ\СТУЛЬЯ\ртасолв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34224" y="500333"/>
            <a:ext cx="2053086" cy="2053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5038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5609" y="457200"/>
            <a:ext cx="6674581" cy="600164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Прежде всего надо отбросить весь имеющийся опыт, то есть начать думать о предмете с «чистого листа». Забудьте, что Вы знали. Размышляйте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по-новому и по-другому.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Примените свою фантазию, практичность, смекалку,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Посмотрите на предмет в другой плоскости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 сверху вниз или снизу вверх. Представьте, что вы вдруг выросли или уменьшились, как Алиса в стране чудес.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Второе, и самое важное – попробуйте отойти от стандартов, шаблонов и штампов.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User\Desktop\ТИПЫ СТУЛЬЕВ\chitaemvverhnogami89-e1398084106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4671" y="1141456"/>
            <a:ext cx="4096544" cy="36560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372814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883" y="481262"/>
            <a:ext cx="11107270" cy="57044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Подскажите, как по-другому использовать этот предмет мебели?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Принимаются любые типичные и нетипичные варианты ответов. 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3" name="Picture 3" descr="C:\Users\User\Desktop\ТИПЫ СТУЛЬЕВ\СТУЛЬЯ\iрарооао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056" y="2755232"/>
            <a:ext cx="5407956" cy="3269775"/>
          </a:xfrm>
          <a:prstGeom prst="rect">
            <a:avLst/>
          </a:prstGeom>
          <a:noFill/>
        </p:spPr>
      </p:pic>
      <p:pic>
        <p:nvPicPr>
          <p:cNvPr id="10244" name="Picture 4" descr="C:\Users\User\Desktop\ТИПЫ СТУЛЬЕВ\СТУЛЬЯ\iоарвляыоаджя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6183" y="3200400"/>
            <a:ext cx="3146893" cy="27042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1328" y="448575"/>
            <a:ext cx="11080377" cy="60016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Вешалкой;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Полкой-держателем; 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Декорацией для спектакля;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C:\Users\User\Desktop\ТИПЫ СТУЛЬЕВ\iCA8RA8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4638" y="3242010"/>
            <a:ext cx="2649843" cy="2923218"/>
          </a:xfrm>
          <a:prstGeom prst="rect">
            <a:avLst/>
          </a:prstGeom>
          <a:noFill/>
        </p:spPr>
      </p:pic>
      <p:pic>
        <p:nvPicPr>
          <p:cNvPr id="9219" name="Picture 3" descr="C:\Users\User\Desktop\ТИПЫ СТУЛЬЕВ\iла.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4658" y="3502325"/>
            <a:ext cx="3634595" cy="2725947"/>
          </a:xfrm>
          <a:prstGeom prst="rect">
            <a:avLst/>
          </a:prstGeom>
          <a:noFill/>
        </p:spPr>
      </p:pic>
      <p:pic>
        <p:nvPicPr>
          <p:cNvPr id="9220" name="Picture 4" descr="C:\Users\User\Desktop\ТИПЫ СТУЛЬЕВ\СТУЛЬЯ\iCAR60O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7854" y="3459507"/>
            <a:ext cx="2777143" cy="2215151"/>
          </a:xfrm>
          <a:prstGeom prst="rect">
            <a:avLst/>
          </a:prstGeom>
          <a:noFill/>
        </p:spPr>
      </p:pic>
      <p:pic>
        <p:nvPicPr>
          <p:cNvPr id="9221" name="Picture 5" descr="C:\Users\User\Pictures\iCAQAG9F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7344" y="622179"/>
            <a:ext cx="1898860" cy="2335728"/>
          </a:xfrm>
          <a:prstGeom prst="rect">
            <a:avLst/>
          </a:prstGeom>
          <a:noFill/>
        </p:spPr>
      </p:pic>
      <p:pic>
        <p:nvPicPr>
          <p:cNvPr id="9222" name="Picture 6" descr="C:\Users\User\Pictures\iCABPSECX.jpg"/>
          <p:cNvPicPr>
            <a:picLocks noChangeAspect="1" noChangeArrowheads="1"/>
          </p:cNvPicPr>
          <p:nvPr/>
        </p:nvPicPr>
        <p:blipFill>
          <a:blip r:embed="rId6" cstate="print"/>
          <a:srcRect l="14170" t="3495" r="8195"/>
          <a:stretch>
            <a:fillRect/>
          </a:stretch>
        </p:blipFill>
        <p:spPr bwMode="auto">
          <a:xfrm>
            <a:off x="5365123" y="618564"/>
            <a:ext cx="2592166" cy="240702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565" y="537883"/>
            <a:ext cx="10972800" cy="563231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Спортивным инвентарем;  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Атрибутом для игровых ситуаций.;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Держателем коробок и чемоданов; 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Игрушкой;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 descr="C:\Users\User\Desktop\ТИПЫ СТУЛЬЕВ\iполдж.jpg"/>
          <p:cNvPicPr>
            <a:picLocks noChangeAspect="1" noChangeArrowheads="1"/>
          </p:cNvPicPr>
          <p:nvPr/>
        </p:nvPicPr>
        <p:blipFill>
          <a:blip r:embed="rId2" cstate="print"/>
          <a:srcRect l="16670" t="21479" r="15132"/>
          <a:stretch>
            <a:fillRect/>
          </a:stretch>
        </p:blipFill>
        <p:spPr bwMode="auto">
          <a:xfrm>
            <a:off x="5410791" y="669317"/>
            <a:ext cx="1621766" cy="1400438"/>
          </a:xfrm>
          <a:prstGeom prst="rect">
            <a:avLst/>
          </a:prstGeom>
          <a:noFill/>
        </p:spPr>
      </p:pic>
      <p:pic>
        <p:nvPicPr>
          <p:cNvPr id="6" name="Picture 3" descr="C:\Users\User\Desktop\ТИПЫ СТУЛЬЕВ\iCAHJUK0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9293" y="3697941"/>
            <a:ext cx="3576613" cy="2444343"/>
          </a:xfrm>
          <a:prstGeom prst="rect">
            <a:avLst/>
          </a:prstGeom>
          <a:noFill/>
        </p:spPr>
      </p:pic>
      <p:pic>
        <p:nvPicPr>
          <p:cNvPr id="7173" name="Picture 5" descr="C:\Users\User\Desktop\ТИПЫ СТУЛЬЕВ\СТУЛЬЯ\iCA6A9O2V.jpg"/>
          <p:cNvPicPr>
            <a:picLocks noChangeAspect="1" noChangeArrowheads="1"/>
          </p:cNvPicPr>
          <p:nvPr/>
        </p:nvPicPr>
        <p:blipFill>
          <a:blip r:embed="rId4" cstate="print"/>
          <a:srcRect t="11088" r="49068" b="8117"/>
          <a:stretch>
            <a:fillRect/>
          </a:stretch>
        </p:blipFill>
        <p:spPr bwMode="auto">
          <a:xfrm>
            <a:off x="1129556" y="4719028"/>
            <a:ext cx="1048870" cy="1279906"/>
          </a:xfrm>
          <a:prstGeom prst="rect">
            <a:avLst/>
          </a:prstGeom>
          <a:noFill/>
        </p:spPr>
      </p:pic>
      <p:pic>
        <p:nvPicPr>
          <p:cNvPr id="7178" name="Picture 10" descr="C:\Users\User\Pictures\iCA0GT3AY.jpg"/>
          <p:cNvPicPr>
            <a:picLocks noChangeAspect="1" noChangeArrowheads="1"/>
          </p:cNvPicPr>
          <p:nvPr/>
        </p:nvPicPr>
        <p:blipFill>
          <a:blip r:embed="rId5" cstate="print"/>
          <a:srcRect l="7403" t="16207" r="8439" b="7882"/>
          <a:stretch>
            <a:fillRect/>
          </a:stretch>
        </p:blipFill>
        <p:spPr bwMode="auto">
          <a:xfrm>
            <a:off x="3281405" y="3717279"/>
            <a:ext cx="2272230" cy="2347346"/>
          </a:xfrm>
          <a:prstGeom prst="rect">
            <a:avLst/>
          </a:prstGeom>
          <a:noFill/>
        </p:spPr>
      </p:pic>
      <p:pic>
        <p:nvPicPr>
          <p:cNvPr id="14" name="Picture 2" descr="C:\Users\User\Desktop\ТИПЫ СТУЛЬЕВ\СТУЛЬЯ\iоавы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0011" y="819443"/>
            <a:ext cx="3321424" cy="24910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012" y="416859"/>
            <a:ext cx="10945907" cy="60016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Местом отдыха и уединения; 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Буквой Ч или цифрой 4;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Предметом  творчества;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C:\Users\User\Desktop\ТИПЫ СТУЛЬЕВ\iпол.jpg"/>
          <p:cNvPicPr>
            <a:picLocks noChangeAspect="1" noChangeArrowheads="1"/>
          </p:cNvPicPr>
          <p:nvPr/>
        </p:nvPicPr>
        <p:blipFill>
          <a:blip r:embed="rId2" cstate="print"/>
          <a:srcRect l="6697" t="2586" r="13726" b="22120"/>
          <a:stretch>
            <a:fillRect/>
          </a:stretch>
        </p:blipFill>
        <p:spPr bwMode="auto">
          <a:xfrm>
            <a:off x="1182238" y="2561182"/>
            <a:ext cx="2310469" cy="2464503"/>
          </a:xfrm>
          <a:prstGeom prst="rect">
            <a:avLst/>
          </a:prstGeom>
          <a:noFill/>
        </p:spPr>
      </p:pic>
      <p:pic>
        <p:nvPicPr>
          <p:cNvPr id="6150" name="Picture 6" descr="C:\Users\User\Desktop\ТИПЫ СТУЛЬЕВ\СТУЛЬЯ\iCAH5X17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7206" y="3227295"/>
            <a:ext cx="4316507" cy="2877670"/>
          </a:xfrm>
          <a:prstGeom prst="rect">
            <a:avLst/>
          </a:prstGeom>
          <a:noFill/>
        </p:spPr>
      </p:pic>
      <p:pic>
        <p:nvPicPr>
          <p:cNvPr id="6151" name="Picture 7" descr="C:\Users\User\Desktop\ТИПЫ СТУЛЬЕВ\СТУЛЬЯ\iCADKP7B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7205" y="625440"/>
            <a:ext cx="4316507" cy="2393274"/>
          </a:xfrm>
          <a:prstGeom prst="rect">
            <a:avLst/>
          </a:prstGeom>
          <a:noFill/>
        </p:spPr>
      </p:pic>
      <p:pic>
        <p:nvPicPr>
          <p:cNvPr id="6152" name="Picture 8" descr="C:\Users\User\Desktop\ТИПЫ СТУЛЬЕВ\СТУЛЬЯ\iCADRFWVL.jpg"/>
          <p:cNvPicPr>
            <a:picLocks noChangeAspect="1" noChangeArrowheads="1"/>
          </p:cNvPicPr>
          <p:nvPr/>
        </p:nvPicPr>
        <p:blipFill>
          <a:blip r:embed="rId5" cstate="print"/>
          <a:srcRect t="5294" r="2479" b="4510"/>
          <a:stretch>
            <a:fillRect/>
          </a:stretch>
        </p:blipFill>
        <p:spPr bwMode="auto">
          <a:xfrm>
            <a:off x="4362137" y="1409075"/>
            <a:ext cx="2514579" cy="2668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436" y="484909"/>
            <a:ext cx="10875819" cy="42165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Сейфом или секретным местом для хранения драгоценностей и денег;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Гордостью или мечтой коллекционера;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Подставкой под цветы;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01" name="Picture 9" descr="C:\Users\User\Pictures\iCAF34V16.jpg"/>
          <p:cNvPicPr>
            <a:picLocks noChangeAspect="1" noChangeArrowheads="1"/>
          </p:cNvPicPr>
          <p:nvPr/>
        </p:nvPicPr>
        <p:blipFill>
          <a:blip r:embed="rId2" cstate="print"/>
          <a:srcRect l="18737" t="8797" r="9862" b="11097"/>
          <a:stretch>
            <a:fillRect/>
          </a:stretch>
        </p:blipFill>
        <p:spPr bwMode="auto">
          <a:xfrm>
            <a:off x="4736892" y="2733827"/>
            <a:ext cx="2437938" cy="3628994"/>
          </a:xfrm>
          <a:prstGeom prst="rect">
            <a:avLst/>
          </a:prstGeom>
          <a:noFill/>
        </p:spPr>
      </p:pic>
      <p:pic>
        <p:nvPicPr>
          <p:cNvPr id="8202" name="Picture 10" descr="C:\Users\User\Pictures\ролдж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70" y="2100191"/>
            <a:ext cx="2874315" cy="4144541"/>
          </a:xfrm>
          <a:prstGeom prst="rect">
            <a:avLst/>
          </a:prstGeom>
          <a:noFill/>
        </p:spPr>
      </p:pic>
      <p:pic>
        <p:nvPicPr>
          <p:cNvPr id="8203" name="Picture 11" descr="C:\Users\User\Desktop\ТИПЫ СТУЛЬЕВ\iCAOFYGF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1997" y="3158164"/>
            <a:ext cx="2695603" cy="30865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1005</TotalTime>
  <Words>467</Words>
  <Application>Microsoft Office PowerPoint</Application>
  <PresentationFormat>Произвольный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В ТРИДЕВЯТОМ ЦАРСТВЕ – ПРЕДМЕТНОМ ГОСУДАРСТВЕ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Н</dc:creator>
  <cp:lastModifiedBy>Admin</cp:lastModifiedBy>
  <cp:revision>122</cp:revision>
  <dcterms:created xsi:type="dcterms:W3CDTF">2015-03-20T14:41:58Z</dcterms:created>
  <dcterms:modified xsi:type="dcterms:W3CDTF">2017-04-12T17:55:41Z</dcterms:modified>
</cp:coreProperties>
</file>