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-18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32132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56669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696016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29664800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642489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674674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051138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605719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37258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65061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39305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62451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37073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12687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31240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95257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84055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email">
            <a:alphaModFix amt="7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E1C4D9E-C43C-4905-83B4-1FC79E6AFFA6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10242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rasfun.ru/2013/04/zagadochnye-morskie-konki-i-drakony/" TargetMode="External"/><Relationship Id="rId2" Type="http://schemas.openxmlformats.org/officeDocument/2006/relationships/hyperlink" Target="http://seatheme.blogspot.nl/p/blog-page_9083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fb.ru/article/163201/obitateli-morya-foto-opasnyie-obitateli-morya-uznayte-v-kakih-moryah-vodyatsya-akulyi-kityi-i-delfinyi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002060"/>
                </a:solidFill>
                <a:latin typeface="Minion Pro Cond" panose="02040706060306020203" pitchFamily="18" charset="0"/>
              </a:rPr>
              <a:t>«Жители морей и океанов»</a:t>
            </a:r>
            <a:endParaRPr lang="ru-RU" i="1" dirty="0">
              <a:solidFill>
                <a:srgbClr val="002060"/>
              </a:solidFill>
              <a:latin typeface="Minion Pro Cond" panose="02040706060306020203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24767" y="5005835"/>
            <a:ext cx="9144000" cy="1655762"/>
          </a:xfrm>
        </p:spPr>
        <p:txBody>
          <a:bodyPr/>
          <a:lstStyle/>
          <a:p>
            <a:r>
              <a:rPr lang="ru-RU" dirty="0" smtClean="0"/>
              <a:t>Автор</a:t>
            </a:r>
            <a:r>
              <a:rPr lang="ru-RU" dirty="0" smtClean="0"/>
              <a:t>:</a:t>
            </a:r>
            <a:r>
              <a:rPr lang="en-US" dirty="0" smtClean="0"/>
              <a:t> </a:t>
            </a:r>
            <a:r>
              <a:rPr lang="ru-RU" dirty="0" smtClean="0"/>
              <a:t>Чернышова Оксана Сергеевна</a:t>
            </a:r>
          </a:p>
          <a:p>
            <a:r>
              <a:rPr lang="ru-RU" dirty="0" smtClean="0"/>
              <a:t>Воспитатель 1 квалификационной категории</a:t>
            </a:r>
          </a:p>
          <a:p>
            <a:r>
              <a:rPr lang="ru-RU" dirty="0" err="1" smtClean="0"/>
              <a:t>Талакан</a:t>
            </a:r>
            <a:r>
              <a:rPr lang="ru-RU" dirty="0" smtClean="0"/>
              <a:t> 2017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1533592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Акула</a:t>
            </a:r>
            <a:endParaRPr lang="ru-RU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551" y="107548"/>
            <a:ext cx="5380017" cy="358868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690688"/>
            <a:ext cx="5525890" cy="495836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670367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2260" y="0"/>
            <a:ext cx="10364451" cy="159650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Краб</a:t>
            </a:r>
            <a:endParaRPr lang="ru-RU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556" y="1468529"/>
            <a:ext cx="5599004" cy="373453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3243" y="2788410"/>
            <a:ext cx="6568757" cy="406959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5378544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Скат</a:t>
            </a:r>
            <a:endParaRPr lang="ru-RU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4023" y="202887"/>
            <a:ext cx="6221261" cy="43513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80" y="3117761"/>
            <a:ext cx="5574943" cy="348433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87865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Медуза</a:t>
            </a:r>
            <a:endParaRPr lang="ru-RU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013" y="365125"/>
            <a:ext cx="5908787" cy="343414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9142" y="2485623"/>
            <a:ext cx="6276317" cy="419851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7552659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Источник материала: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seatheme.blogspot.nl/p/blog-page_9083.html</a:t>
            </a:r>
            <a:endParaRPr lang="ru-RU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hlinkClick r:id="rId3"/>
              </a:rPr>
              <a:t>http://www.krasfun.ru/2013/04/zagadochnye-morskie-konki-i-drakony</a:t>
            </a:r>
            <a:r>
              <a:rPr lang="en-US" dirty="0" smtClean="0">
                <a:hlinkClick r:id="rId3"/>
              </a:rPr>
              <a:t>/</a:t>
            </a:r>
            <a:endParaRPr lang="ru-RU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fb.ru/article/163201/obitateli-morya-foto-opasnyie-obitateli-morya-uznayte-v-kakih-moryah-vodyatsya-akulyi-kityi-i-delfinyi</a:t>
            </a:r>
            <a:endParaRPr lang="ru-RU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32251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dirty="0" smtClean="0">
                <a:solidFill>
                  <a:srgbClr val="0070C0"/>
                </a:solidFill>
                <a:latin typeface="Minion Pro Cond" panose="02040706060306020203" pitchFamily="18" charset="0"/>
              </a:rPr>
              <a:t>Спасибо за внимание</a:t>
            </a:r>
            <a:endParaRPr lang="ru-RU" sz="6600" dirty="0">
              <a:solidFill>
                <a:srgbClr val="0070C0"/>
              </a:solidFill>
              <a:latin typeface="Minion Pro Cond" panose="02040706060306020203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265944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="" xmlns:p14="http://schemas.microsoft.com/office/powerpoint/2010/main" val="10034063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423"/>
            <a:ext cx="10515600" cy="1325563"/>
          </a:xfrm>
        </p:spPr>
        <p:txBody>
          <a:bodyPr/>
          <a:lstStyle/>
          <a:p>
            <a:pPr algn="r"/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Дельфин</a:t>
            </a:r>
            <a:endParaRPr lang="ru-RU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427" y="228645"/>
            <a:ext cx="5801784" cy="43513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8828" y="3083697"/>
            <a:ext cx="5951047" cy="357468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415468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Морская черепаха</a:t>
            </a:r>
            <a:endParaRPr lang="ru-RU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3977" y="365125"/>
            <a:ext cx="5837081" cy="407458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626" y="2672617"/>
            <a:ext cx="5957081" cy="398943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4185885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04467" y="618517"/>
            <a:ext cx="5173759" cy="1596177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Морская звезда</a:t>
            </a:r>
            <a:endParaRPr lang="ru-RU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530" y="1465017"/>
            <a:ext cx="5805470" cy="43513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1207" y="2612533"/>
            <a:ext cx="6083545" cy="405872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9773063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1522" y="4671811"/>
            <a:ext cx="10364451" cy="1596177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Кит</a:t>
            </a:r>
            <a:endParaRPr lang="ru-RU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857" y="156682"/>
            <a:ext cx="9144000" cy="36195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782" y="2749639"/>
            <a:ext cx="6300095" cy="384434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383820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Морской ёж</a:t>
            </a:r>
            <a:endParaRPr lang="ru-RU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828" y="215766"/>
            <a:ext cx="5439172" cy="43513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9549" y="1690688"/>
            <a:ext cx="5099217" cy="503972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165696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Морской конёк</a:t>
            </a:r>
            <a:endParaRPr lang="ru-RU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0249" y="365125"/>
            <a:ext cx="6962140" cy="43513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800" y="1690688"/>
            <a:ext cx="5301267" cy="498982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218090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Осьминог</a:t>
            </a:r>
            <a:endParaRPr lang="ru-RU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642" y="1297591"/>
            <a:ext cx="6584622" cy="43513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7922" y="3604056"/>
            <a:ext cx="5558441" cy="312844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750487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18</TotalTime>
  <Words>48</Words>
  <Application>Microsoft Office PowerPoint</Application>
  <PresentationFormat>Произвольный</PresentationFormat>
  <Paragraphs>20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Капля</vt:lpstr>
      <vt:lpstr>«Жители морей и океанов»</vt:lpstr>
      <vt:lpstr>Слайд 2</vt:lpstr>
      <vt:lpstr>Дельфин</vt:lpstr>
      <vt:lpstr>Морская черепаха</vt:lpstr>
      <vt:lpstr>Морская звезда</vt:lpstr>
      <vt:lpstr>Кит</vt:lpstr>
      <vt:lpstr>Морской ёж</vt:lpstr>
      <vt:lpstr>Морской конёк</vt:lpstr>
      <vt:lpstr>Осьминог</vt:lpstr>
      <vt:lpstr>Акула</vt:lpstr>
      <vt:lpstr>Краб</vt:lpstr>
      <vt:lpstr>Скат</vt:lpstr>
      <vt:lpstr>Медуза</vt:lpstr>
      <vt:lpstr>Источник материала:</vt:lpstr>
      <vt:lpstr>Слайд 15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«Жители морей и океанов»</dc:title>
  <dc:creator>Денис Косинов</dc:creator>
  <cp:lastModifiedBy>Admin</cp:lastModifiedBy>
  <cp:revision>6</cp:revision>
  <dcterms:created xsi:type="dcterms:W3CDTF">2016-08-08T12:32:06Z</dcterms:created>
  <dcterms:modified xsi:type="dcterms:W3CDTF">2017-05-25T10:40:23Z</dcterms:modified>
</cp:coreProperties>
</file>