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40;.%20&#1045;&#1088;&#1084;&#1086;&#1083;&#1086;&#1074;%20-%20&#1042;&#1084;&#1077;&#1089;&#1090;&#1077;%20&#1084;&#1099;%20&#1089;%20&#1090;&#1086;&#1073;&#1086;&#1081;.mp3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6858000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«Как щедро льются эти звуки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Из необъятной тишины,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Я к ним протягиваю руки – 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Ладони музыкой полны.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Замрёт на миг и снова льётся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Живая тонкая струя,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 солнце ласково смеётся,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 дышит ласково земля.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Завидуя самозабвенью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Неутомимого певца,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 петь, и радовать сердца…»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Что может быть прекрасней и чудесней,</a:t>
            </a:r>
            <a:br>
              <a:rPr lang="ru-RU" dirty="0" smtClean="0"/>
            </a:br>
            <a:r>
              <a:rPr lang="ru-RU" dirty="0" smtClean="0"/>
              <a:t>Что может быть сильнее на земле?</a:t>
            </a:r>
            <a:br>
              <a:rPr lang="ru-RU" dirty="0" smtClean="0"/>
            </a:br>
            <a:r>
              <a:rPr lang="ru-RU" dirty="0" smtClean="0"/>
              <a:t>Когда друзья с тобой, когда мы вместе,</a:t>
            </a:r>
            <a:br>
              <a:rPr lang="ru-RU" dirty="0" smtClean="0"/>
            </a:br>
            <a:r>
              <a:rPr lang="ru-RU" dirty="0" smtClean="0"/>
              <a:t>Когда мы рядом много-много лет.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Идя вперёд по жизненным дорогам,</a:t>
            </a:r>
            <a:br>
              <a:rPr lang="ru-RU" dirty="0" smtClean="0"/>
            </a:br>
            <a:r>
              <a:rPr lang="ru-RU" dirty="0" smtClean="0"/>
              <a:t>Уверены всегда мы лишь в одном:</a:t>
            </a:r>
            <a:br>
              <a:rPr lang="ru-RU" dirty="0" smtClean="0"/>
            </a:br>
            <a:r>
              <a:rPr lang="ru-RU" dirty="0" smtClean="0"/>
              <a:t>Друзей хороших не бывает много,</a:t>
            </a:r>
            <a:br>
              <a:rPr lang="ru-RU" dirty="0" smtClean="0"/>
            </a:br>
            <a:r>
              <a:rPr lang="ru-RU" dirty="0" smtClean="0"/>
              <a:t>С которыми ты рядом день за днём.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/>
          <a:lstStyle/>
          <a:p>
            <a:pPr algn="ctr"/>
            <a:r>
              <a:rPr lang="ru-RU" dirty="0" smtClean="0"/>
              <a:t>Вместе мы с тобой,</a:t>
            </a:r>
            <a:br>
              <a:rPr lang="ru-RU" dirty="0" smtClean="0"/>
            </a:br>
            <a:r>
              <a:rPr lang="ru-RU" dirty="0" smtClean="0"/>
              <a:t>Мы всё время рядом:</a:t>
            </a:r>
            <a:br>
              <a:rPr lang="ru-RU" dirty="0" smtClean="0"/>
            </a:br>
            <a:r>
              <a:rPr lang="ru-RU" dirty="0" smtClean="0"/>
              <a:t>Летом и зимой,</a:t>
            </a:r>
            <a:br>
              <a:rPr lang="ru-RU" dirty="0" smtClean="0"/>
            </a:br>
            <a:r>
              <a:rPr lang="ru-RU" dirty="0" smtClean="0"/>
              <a:t>В дожди и холода.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/>
          <a:lstStyle/>
          <a:p>
            <a:pPr algn="ctr"/>
            <a:r>
              <a:rPr lang="ru-RU" dirty="0" smtClean="0"/>
              <a:t>Вместе мы с тобой,</a:t>
            </a:r>
            <a:br>
              <a:rPr lang="ru-RU" dirty="0" smtClean="0"/>
            </a:br>
            <a:r>
              <a:rPr lang="ru-RU" dirty="0" smtClean="0"/>
              <a:t>Мы друг другу рады</a:t>
            </a:r>
            <a:br>
              <a:rPr lang="ru-RU" dirty="0" smtClean="0"/>
            </a:br>
            <a:r>
              <a:rPr lang="ru-RU" dirty="0" smtClean="0"/>
              <a:t>И в мороз, и в зной,</a:t>
            </a:r>
            <a:br>
              <a:rPr lang="ru-RU" dirty="0" smtClean="0"/>
            </a:br>
            <a:r>
              <a:rPr lang="ru-RU" dirty="0" smtClean="0"/>
              <a:t>А значит, будем вместе</a:t>
            </a:r>
            <a:br>
              <a:rPr lang="ru-RU" dirty="0" smtClean="0"/>
            </a:br>
            <a:r>
              <a:rPr lang="ru-RU" dirty="0" smtClean="0"/>
              <a:t>Мы всегда!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6202362"/>
          </a:xfrm>
        </p:spPr>
        <p:txBody>
          <a:bodyPr/>
          <a:lstStyle/>
          <a:p>
            <a:pPr algn="ctr"/>
            <a:r>
              <a:rPr lang="ru-RU" dirty="0" smtClean="0"/>
              <a:t>Листая жизни прошлые страницы,</a:t>
            </a:r>
            <a:br>
              <a:rPr lang="ru-RU" dirty="0" smtClean="0"/>
            </a:br>
            <a:r>
              <a:rPr lang="ru-RU" dirty="0" smtClean="0"/>
              <a:t>Мгновения давно прошедших лет,</a:t>
            </a:r>
            <a:br>
              <a:rPr lang="ru-RU" dirty="0" smtClean="0"/>
            </a:br>
            <a:r>
              <a:rPr lang="ru-RU" dirty="0" smtClean="0"/>
              <a:t>Друзей я с грустью вспоминаю лица,</a:t>
            </a:r>
            <a:br>
              <a:rPr lang="ru-RU" dirty="0" smtClean="0"/>
            </a:br>
            <a:r>
              <a:rPr lang="ru-RU" dirty="0" smtClean="0"/>
              <a:t>Того, кого сегодня рядом нет.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6278562"/>
          </a:xfrm>
        </p:spPr>
        <p:txBody>
          <a:bodyPr/>
          <a:lstStyle/>
          <a:p>
            <a:pPr algn="ctr"/>
            <a:r>
              <a:rPr lang="ru-RU" dirty="0" smtClean="0"/>
              <a:t>Но в миг уйдут печали и тревоги,</a:t>
            </a:r>
            <a:br>
              <a:rPr lang="ru-RU" dirty="0" smtClean="0"/>
            </a:br>
            <a:r>
              <a:rPr lang="ru-RU" dirty="0" smtClean="0"/>
              <a:t>Друзей своих ты только позови,</a:t>
            </a:r>
            <a:br>
              <a:rPr lang="ru-RU" dirty="0" smtClean="0"/>
            </a:br>
            <a:r>
              <a:rPr lang="ru-RU" dirty="0" smtClean="0"/>
              <a:t>И мы все вместе по одной дороге</a:t>
            </a:r>
            <a:br>
              <a:rPr lang="ru-RU" dirty="0" smtClean="0"/>
            </a:br>
            <a:r>
              <a:rPr lang="ru-RU" dirty="0" smtClean="0"/>
              <a:t>Пойдём навстречу дружбе и любви.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/>
          <a:lstStyle/>
          <a:p>
            <a:pPr algn="ctr"/>
            <a:r>
              <a:rPr lang="ru-RU" i="1" dirty="0" smtClean="0"/>
              <a:t>«</a:t>
            </a:r>
            <a:r>
              <a:rPr lang="ru-RU" sz="4000" b="1" i="1" dirty="0" smtClean="0"/>
              <a:t>Музыка</a:t>
            </a:r>
            <a:r>
              <a:rPr lang="ru-RU" i="1" dirty="0" smtClean="0"/>
              <a:t> – </a:t>
            </a:r>
            <a:r>
              <a:rPr lang="ru-RU" i="1" u="sng" dirty="0" smtClean="0"/>
              <a:t>это взрыв нежности и любви!</a:t>
            </a:r>
            <a:r>
              <a:rPr lang="ru-RU" i="1" u="sng" dirty="0" smtClean="0"/>
              <a:t> </a:t>
            </a:r>
            <a:r>
              <a:rPr lang="ru-RU" i="1" u="sng" dirty="0" smtClean="0"/>
              <a:t>Музыка наполняет простор, она так легка и нежна, что хочется подняться и лететь…От неё никуда не деться… Когда она наполняет тебя своими музами, ты хочешь слушать и слушать…»</a:t>
            </a:r>
            <a:endParaRPr lang="ru-RU" i="1" u="sng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6202362"/>
          </a:xfrm>
        </p:spPr>
        <p:txBody>
          <a:bodyPr/>
          <a:lstStyle/>
          <a:p>
            <a:pPr algn="ctr"/>
            <a:r>
              <a:rPr lang="ru-RU" b="1" i="1" dirty="0" smtClean="0"/>
              <a:t>Я поймал бабочку, и она погибла  в моих руках…</a:t>
            </a:r>
            <a:br>
              <a:rPr lang="ru-RU" b="1" i="1" dirty="0" smtClean="0"/>
            </a:br>
            <a:r>
              <a:rPr lang="ru-RU" b="1" i="1" dirty="0" smtClean="0"/>
              <a:t>Я сорвал цветок, и он увял в моих ладонях…</a:t>
            </a:r>
            <a:br>
              <a:rPr lang="ru-RU" b="1" i="1" dirty="0" smtClean="0"/>
            </a:br>
            <a:r>
              <a:rPr lang="ru-RU" b="1" i="1" dirty="0" smtClean="0"/>
              <a:t>И тогда я понял, что к красоте можно прикоснуться только сердцем…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 П. </a:t>
            </a:r>
            <a:r>
              <a:rPr lang="ru-RU" dirty="0" err="1" smtClean="0"/>
              <a:t>Орсаг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Привести примеры музыки объединяющие людей.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/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Музыка объединяет людей.</a:t>
            </a:r>
            <a:endParaRPr lang="ru-RU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6202362"/>
          </a:xfrm>
        </p:spPr>
        <p:txBody>
          <a:bodyPr/>
          <a:lstStyle/>
          <a:p>
            <a:pPr algn="ctr"/>
            <a:r>
              <a:rPr lang="ru-RU" b="1" i="1" u="sng" dirty="0" smtClean="0"/>
              <a:t>Музыка</a:t>
            </a:r>
            <a:r>
              <a:rPr lang="ru-RU" dirty="0" smtClean="0"/>
              <a:t> – </a:t>
            </a:r>
            <a:r>
              <a:rPr lang="ru-RU" i="1" dirty="0" smtClean="0"/>
              <a:t>это письма в будущее с надеждой, что где-то отзовётся родная душа, которая так же мыслит и так же чувствует».</a:t>
            </a:r>
            <a:endParaRPr lang="ru-RU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«Зорко одно лишь сердце»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err="1" smtClean="0"/>
              <a:t>Экзюпери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4495800" cy="6202362"/>
          </a:xfrm>
        </p:spPr>
        <p:txBody>
          <a:bodyPr/>
          <a:lstStyle/>
          <a:p>
            <a:r>
              <a:rPr lang="ru-RU" dirty="0" smtClean="0"/>
              <a:t>Людвиг Ван Бетховен</a:t>
            </a:r>
            <a:br>
              <a:rPr lang="ru-RU" dirty="0" smtClean="0"/>
            </a:br>
            <a:r>
              <a:rPr lang="ru-RU" dirty="0" smtClean="0"/>
              <a:t>(1770 - )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sz="4000" i="1" dirty="0" smtClean="0"/>
              <a:t>Музыка должна высекать огонь из души человека…»</a:t>
            </a:r>
            <a:endParaRPr lang="ru-RU" dirty="0"/>
          </a:p>
        </p:txBody>
      </p:sp>
      <p:pic>
        <p:nvPicPr>
          <p:cNvPr id="1026" name="Picture 2" descr="C:\Users\User\Desktop\SUx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57200"/>
            <a:ext cx="3522979" cy="5562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 smtClean="0"/>
              <a:t>«И сквозь покой пространства мирового</a:t>
            </a:r>
            <a:br>
              <a:rPr lang="ru-RU" b="1" i="1" u="sng" dirty="0" smtClean="0"/>
            </a:br>
            <a:r>
              <a:rPr lang="ru-RU" b="1" i="1" u="sng" dirty="0" smtClean="0"/>
              <a:t>До самых звёзд прошёл девятый вал…</a:t>
            </a:r>
            <a:br>
              <a:rPr lang="ru-RU" b="1" i="1" u="sng" dirty="0" smtClean="0"/>
            </a:br>
            <a:r>
              <a:rPr lang="ru-RU" b="1" i="1" u="sng" dirty="0" smtClean="0"/>
              <a:t>Откройся, мысль! Стань музыкою, слово!</a:t>
            </a:r>
            <a:br>
              <a:rPr lang="ru-RU" b="1" i="1" u="sng" dirty="0" smtClean="0"/>
            </a:br>
            <a:r>
              <a:rPr lang="ru-RU" b="1" i="1" u="sng" dirty="0" smtClean="0"/>
              <a:t>Ударь в сердца, чтобы мир торжествовал!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( Н. </a:t>
            </a:r>
            <a:r>
              <a:rPr lang="ru-RU" dirty="0" err="1" smtClean="0"/>
              <a:t>Заболотский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«…Люди – братья меж собой!</a:t>
            </a:r>
            <a:br>
              <a:rPr lang="ru-RU" sz="4000" b="1" i="1" dirty="0" smtClean="0"/>
            </a:br>
            <a:r>
              <a:rPr lang="ru-RU" sz="4000" b="1" i="1" dirty="0" smtClean="0"/>
              <a:t>Обнимитесь, миллионы!</a:t>
            </a:r>
            <a:br>
              <a:rPr lang="ru-RU" sz="4000" b="1" i="1" dirty="0" smtClean="0"/>
            </a:br>
            <a:r>
              <a:rPr lang="ru-RU" sz="4000" b="1" i="1" dirty="0" smtClean="0"/>
              <a:t>Слейтесь в радости одной!»</a:t>
            </a:r>
            <a:endParaRPr lang="ru-RU" sz="4000" b="1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10000" cy="521176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Ермолов.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«Вместе мы»</a:t>
            </a:r>
            <a:endParaRPr lang="ru-RU" b="1" dirty="0"/>
          </a:p>
        </p:txBody>
      </p:sp>
      <p:pic>
        <p:nvPicPr>
          <p:cNvPr id="3" name="Picture 2" descr="C:\Users\User\Desktop\Волшебная сила искусства 6 кл\2008_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914400"/>
            <a:ext cx="3890621" cy="5181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А. Ермолов - Вместе мы с тоб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33600" y="42672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2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151</Words>
  <Application>Microsoft Office PowerPoint</Application>
  <PresentationFormat>Экран (4:3)</PresentationFormat>
  <Paragraphs>17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«Как щедро льются эти звуки Из необъятной тишины, Я к ним протягиваю руки –  Ладони музыкой полны. Замрёт на миг и снова льётся Живая тонкая струя, И солнце ласково смеётся, И дышит ласково земля. Завидуя самозабвенью Неутомимого певца, И петь, и радовать сердца…»</vt:lpstr>
      <vt:lpstr>Домашнее задание. Привести примеры музыки объединяющие людей.</vt:lpstr>
      <vt:lpstr>Тема урока. Музыка объединяет людей.</vt:lpstr>
      <vt:lpstr>Музыка – это письма в будущее с надеждой, что где-то отзовётся родная душа, которая так же мыслит и так же чувствует».</vt:lpstr>
      <vt:lpstr>«Зорко одно лишь сердце»  Экзюпери.</vt:lpstr>
      <vt:lpstr>Людвиг Ван Бетховен (1770 - ) «Музыка должна высекать огонь из души человека…»</vt:lpstr>
      <vt:lpstr>«И сквозь покой пространства мирового До самых звёзд прошёл девятый вал… Откройся, мысль! Стань музыкою, слово! Ударь в сердца, чтобы мир торжествовал! ( Н. Заболотский)</vt:lpstr>
      <vt:lpstr>«…Люди – братья меж собой! Обнимитесь, миллионы! Слейтесь в радости одной!»</vt:lpstr>
      <vt:lpstr> Александр Ермолов.  «Вместе мы»</vt:lpstr>
      <vt:lpstr>Что может быть прекрасней и чудесней, Что может быть сильнее на земле? Когда друзья с тобой, когда мы вместе, Когда мы рядом много-много лет.</vt:lpstr>
      <vt:lpstr>Идя вперёд по жизненным дорогам, Уверены всегда мы лишь в одном: Друзей хороших не бывает много, С которыми ты рядом день за днём. </vt:lpstr>
      <vt:lpstr>Вместе мы с тобой, Мы всё время рядом: Летом и зимой, В дожди и холода. </vt:lpstr>
      <vt:lpstr>Вместе мы с тобой, Мы друг другу рады И в мороз, и в зной, А значит, будем вместе Мы всегда! </vt:lpstr>
      <vt:lpstr>Листая жизни прошлые страницы, Мгновения давно прошедших лет, Друзей я с грустью вспоминаю лица, Того, кого сегодня рядом нет. </vt:lpstr>
      <vt:lpstr>Но в миг уйдут печали и тревоги, Друзей своих ты только позови, И мы все вместе по одной дороге Пойдём навстречу дружбе и любви.</vt:lpstr>
      <vt:lpstr>«Музыка – это взрыв нежности и любви! Музыка наполняет простор, она так легка и нежна, что хочется подняться и лететь…От неё никуда не деться… Когда она наполняет тебя своими музами, ты хочешь слушать и слушать…»</vt:lpstr>
      <vt:lpstr>Я поймал бабочку, и она погибла  в моих руках… Я сорвал цветок, и он увял в моих ладонях… И тогда я понял, что к красоте можно прикоснуться только сердцем… ( П. Орсаг)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щедро льются эти звуки Из необъятной тишины, Я к ним протягиваю руки –  Ладони музыкой полны. Замрёт на миг и снова льётся Живая тонкая струя, И солнце ласково смеётся, И дышит ласково земля. Завидуя самозабвенью Неутомимого певца, И петь, и радовать сердца…»</dc:title>
  <dc:creator>User</dc:creator>
  <cp:lastModifiedBy>User</cp:lastModifiedBy>
  <cp:revision>4</cp:revision>
  <dcterms:created xsi:type="dcterms:W3CDTF">2015-11-03T07:45:49Z</dcterms:created>
  <dcterms:modified xsi:type="dcterms:W3CDTF">2015-11-03T08:20:13Z</dcterms:modified>
</cp:coreProperties>
</file>