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6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20" r:id="rId6"/>
  </p:sldMasterIdLst>
  <p:sldIdLst>
    <p:sldId id="260" r:id="rId7"/>
    <p:sldId id="261" r:id="rId8"/>
    <p:sldId id="256" r:id="rId9"/>
    <p:sldId id="257" r:id="rId10"/>
    <p:sldId id="258" r:id="rId11"/>
    <p:sldId id="259" r:id="rId12"/>
    <p:sldId id="267" r:id="rId13"/>
    <p:sldId id="269" r:id="rId14"/>
    <p:sldId id="270" r:id="rId15"/>
    <p:sldId id="268" r:id="rId16"/>
    <p:sldId id="280" r:id="rId17"/>
    <p:sldId id="281" r:id="rId18"/>
    <p:sldId id="274" r:id="rId19"/>
    <p:sldId id="275" r:id="rId20"/>
    <p:sldId id="283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8027" autoAdjust="0"/>
    <p:restoredTop sz="86408" autoAdjust="0"/>
  </p:normalViewPr>
  <p:slideViewPr>
    <p:cSldViewPr>
      <p:cViewPr>
        <p:scale>
          <a:sx n="60" d="100"/>
          <a:sy n="60" d="100"/>
        </p:scale>
        <p:origin x="-834" y="-9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6" y="27108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viewProps" Target="view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B53684-B5CD-4C6B-8B42-D42EB47799FC}" type="datetimeFigureOut">
              <a:rPr lang="ru-RU"/>
              <a:pPr>
                <a:defRPr/>
              </a:pPr>
              <a:t>25.05.2017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141F71-0ED0-47B3-9237-BC59ACF8AC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159BDE-EF76-4E0E-9741-1E2E12D60F5C}" type="datetimeFigureOut">
              <a:rPr lang="ru-RU"/>
              <a:pPr>
                <a:defRPr/>
              </a:pPr>
              <a:t>25.05.2017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0ED68E-636D-4491-B0F3-5C060C7C2B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88005B-BBDB-4155-B270-C7EFDD1A299A}" type="datetimeFigureOut">
              <a:rPr lang="ru-RU"/>
              <a:pPr>
                <a:defRPr/>
              </a:pPr>
              <a:t>25.05.2017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5D802C-3C16-4F09-86AA-A71ADBE2D6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0DFA8C-062F-4EEC-9309-E140CE1003D6}" type="datetimeFigureOut">
              <a:rPr lang="ru-RU"/>
              <a:pPr>
                <a:defRPr/>
              </a:pPr>
              <a:t>25.05.2017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5E8B2D-DAF0-4304-AD38-A3E087FD1B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212D29-BF24-4DDF-A54E-EC2F14DC558A}" type="datetimeFigureOut">
              <a:rPr lang="ru-RU"/>
              <a:pPr>
                <a:defRPr/>
              </a:pPr>
              <a:t>25.05.2017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62B11A-645E-4A8C-A841-2D52EF0C12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3F9FCF-25BA-4F56-AC5D-D8C32A579262}" type="datetimeFigureOut">
              <a:rPr lang="ru-RU"/>
              <a:pPr>
                <a:defRPr/>
              </a:pPr>
              <a:t>25.05.2017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62A47C-E96F-4E6F-AEC0-60E3D2D1EC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30BB39-48AA-4FFA-A0F0-909B77D434B0}" type="datetimeFigureOut">
              <a:rPr lang="ru-RU"/>
              <a:pPr>
                <a:defRPr/>
              </a:pPr>
              <a:t>25.05.2017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1A920C-5550-45AD-ACC0-4D651420E1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333B0-8115-46B9-831E-E94260F07CD7}" type="datetimeFigureOut">
              <a:rPr lang="ru-RU"/>
              <a:pPr>
                <a:defRPr/>
              </a:pPr>
              <a:t>25.05.2017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3D8EE5-866B-41A6-94C2-CAA8E7B84F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18E7F0-A6A3-4E7D-907C-7AAB1A2439EE}" type="datetimeFigureOut">
              <a:rPr lang="ru-RU"/>
              <a:pPr>
                <a:defRPr/>
              </a:pPr>
              <a:t>25.05.2017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573990-DBBB-4634-8B39-2CAB1BB66B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5F7FE3-FBBB-49F7-814F-14303891D334}" type="datetimeFigureOut">
              <a:rPr lang="ru-RU"/>
              <a:pPr>
                <a:defRPr/>
              </a:pPr>
              <a:t>25.05.2017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C79D02-6B8A-4474-94E7-6A3F55D81D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38139-56ED-4D32-8C01-CABFD0D2A928}" type="datetimeFigureOut">
              <a:rPr lang="ru-RU"/>
              <a:pPr>
                <a:defRPr/>
              </a:pPr>
              <a:t>25.05.2017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CD7679-CDCE-4365-B43E-A4C2CF8D5A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0787C0-8C43-495D-B4E7-4B055029547F}" type="datetimeFigureOut">
              <a:rPr lang="ru-RU"/>
              <a:pPr>
                <a:defRPr/>
              </a:pPr>
              <a:t>25.05.2017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A89E0A-C777-45B1-AD9D-3C983636E1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92A092-9A1F-4F27-BD2E-ACD7867593E2}" type="datetimeFigureOut">
              <a:rPr lang="ru-RU"/>
              <a:pPr>
                <a:defRPr/>
              </a:pPr>
              <a:t>25.05.2017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19FDD1-165C-443D-8F83-9A3FBF5D97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1E512F-858E-4847-A323-94311911160E}" type="datetimeFigureOut">
              <a:rPr lang="ru-RU"/>
              <a:pPr>
                <a:defRPr/>
              </a:pPr>
              <a:t>25.05.2017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EFC54F-9740-466A-966B-A167F0FDAB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D87850-0839-4A24-ABCC-5DF7A5A4A6CA}" type="datetimeFigureOut">
              <a:rPr lang="ru-RU"/>
              <a:pPr>
                <a:defRPr/>
              </a:pPr>
              <a:t>25.05.2017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849FF9-5AD9-4057-BF18-6B172040AC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3EA599-687F-468C-9936-B2EBC328AD48}" type="datetimeFigureOut">
              <a:rPr lang="ru-RU"/>
              <a:pPr>
                <a:defRPr/>
              </a:pPr>
              <a:t>25.05.2017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8E8D74-2BB6-4D31-B63D-E9E881377E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7CA6A6-788A-42BC-8AFF-B09DEC729948}" type="datetimeFigureOut">
              <a:rPr lang="ru-RU"/>
              <a:pPr>
                <a:defRPr/>
              </a:pPr>
              <a:t>25.05.2017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2D9595-F66D-4D44-A5FB-3647B8D44B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4C4CB9-5B83-4EA2-9D69-A2A73C4F0278}" type="datetimeFigureOut">
              <a:rPr lang="ru-RU"/>
              <a:pPr>
                <a:defRPr/>
              </a:pPr>
              <a:t>25.05.2017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0C7131-FB0A-4A82-AE98-1EF2CC7608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326C33-894B-4D80-8E16-A4F1A1674064}" type="datetimeFigureOut">
              <a:rPr lang="ru-RU"/>
              <a:pPr>
                <a:defRPr/>
              </a:pPr>
              <a:t>25.05.2017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8A448F-04A6-4FD2-8F54-21B921A8A9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376677-0393-4B57-883F-379FD57A4719}" type="datetimeFigureOut">
              <a:rPr lang="ru-RU"/>
              <a:pPr>
                <a:defRPr/>
              </a:pPr>
              <a:t>25.05.2017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C328D8-7A71-440B-9C0E-1A7337F56D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D6EF20-3C99-40A6-841F-177B9555906B}" type="datetimeFigureOut">
              <a:rPr lang="ru-RU"/>
              <a:pPr>
                <a:defRPr/>
              </a:pPr>
              <a:t>25.05.2017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9DAB00-D38D-4222-BB86-FD2C00CF12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7E1F4C-02C5-41A2-AFDD-D41E2FBAF812}" type="datetimeFigureOut">
              <a:rPr lang="ru-RU"/>
              <a:pPr>
                <a:defRPr/>
              </a:pPr>
              <a:t>25.05.2017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A74336-EB04-4B4A-95CC-2F3287E708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B075FB-818C-4745-BFA6-E73118E97735}" type="datetimeFigureOut">
              <a:rPr lang="ru-RU"/>
              <a:pPr>
                <a:defRPr/>
              </a:pPr>
              <a:t>25.05.2017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71D2EB-A00A-4231-8BAF-2DE35E72F1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B6B680-DC1D-466D-AAA3-4CCA2ADC8ECD}" type="datetimeFigureOut">
              <a:rPr lang="ru-RU"/>
              <a:pPr>
                <a:defRPr/>
              </a:pPr>
              <a:t>25.05.2017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3AEAD2-3943-4CC9-82A4-7B5F9C8A52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9A5A8F-A46F-454D-8EAA-E20108A6FCFE}" type="datetimeFigureOut">
              <a:rPr lang="ru-RU"/>
              <a:pPr>
                <a:defRPr/>
              </a:pPr>
              <a:t>25.05.2017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07BF7F-DD4E-4F63-81D1-72D838174F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A0D430-13E1-4CA9-B1BC-40BAD2EE2374}" type="datetimeFigureOut">
              <a:rPr lang="ru-RU"/>
              <a:pPr>
                <a:defRPr/>
              </a:pPr>
              <a:t>25.05.2017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5043DA-0339-4029-B244-687B09C48F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09A986-797F-462D-B613-592549FB6CFB}" type="datetimeFigureOut">
              <a:rPr lang="ru-RU"/>
              <a:pPr>
                <a:defRPr/>
              </a:pPr>
              <a:t>25.05.2017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B6792C-3F8D-48A5-B0B2-15A41F1205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15FD0C-B738-4F69-9CAE-F48407A64161}" type="datetimeFigureOut">
              <a:rPr lang="ru-RU"/>
              <a:pPr>
                <a:defRPr/>
              </a:pPr>
              <a:t>25.05.2017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284533-FB27-497B-B2D9-F773647783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BAAB5C-D118-4843-9985-E115705FB949}" type="datetimeFigureOut">
              <a:rPr lang="ru-RU"/>
              <a:pPr>
                <a:defRPr/>
              </a:pPr>
              <a:t>25.05.2017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DA2D84-5827-4C62-BD18-5F5C5633F0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52C7BF-5B5A-4244-BF66-AABEC49682D7}" type="datetimeFigureOut">
              <a:rPr lang="ru-RU"/>
              <a:pPr>
                <a:defRPr/>
              </a:pPr>
              <a:t>25.05.2017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8FAEB-4F8A-4D2A-B14B-535B1DACDC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FC1216-DA08-4251-87B2-E4350D25C738}" type="datetimeFigureOut">
              <a:rPr lang="ru-RU"/>
              <a:pPr>
                <a:defRPr/>
              </a:pPr>
              <a:t>25.05.2017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8A7518-F113-4DC6-AACB-0264F0566F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AC6DD9-D26C-4898-B6F4-5154D9255F34}" type="datetimeFigureOut">
              <a:rPr lang="ru-RU"/>
              <a:pPr>
                <a:defRPr/>
              </a:pPr>
              <a:t>25.05.2017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0CA20A-1281-4254-BE3C-788F58AA74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F2EA37-442C-48B2-A6C5-D37A225CAC6B}" type="datetimeFigureOut">
              <a:rPr lang="ru-RU"/>
              <a:pPr>
                <a:defRPr/>
              </a:pPr>
              <a:t>25.05.2017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61ED0D-1DCD-4F2A-B66E-376BC21190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DA16D1-117E-4BEF-8577-5B01275E9C06}" type="datetimeFigureOut">
              <a:rPr lang="ru-RU"/>
              <a:pPr>
                <a:defRPr/>
              </a:pPr>
              <a:t>25.05.2017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0F4B8A-1FC7-4082-90C5-CA3F84775A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DE54-224D-4588-AD60-22589EFBE2AD}" type="datetimeFigureOut">
              <a:rPr lang="ru-RU"/>
              <a:pPr>
                <a:defRPr/>
              </a:pPr>
              <a:t>25.05.2017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30B676-4F8B-4CDB-966D-59E0A437AD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BAFE33-C44F-4C49-8995-20A1366AF04E}" type="datetimeFigureOut">
              <a:rPr lang="ru-RU"/>
              <a:pPr>
                <a:defRPr/>
              </a:pPr>
              <a:t>25.05.2017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55B1A2-A1EA-4B32-9AE3-769783DBB1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73C353-2B7C-440B-9704-8F9B32B80323}" type="datetimeFigureOut">
              <a:rPr lang="ru-RU"/>
              <a:pPr>
                <a:defRPr/>
              </a:pPr>
              <a:t>25.05.2017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1299B5-F5B3-471E-9086-5B30293C66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074C6D-E0DC-484C-BFC3-DBD0AF770AF9}" type="datetimeFigureOut">
              <a:rPr lang="ru-RU"/>
              <a:pPr>
                <a:defRPr/>
              </a:pPr>
              <a:t>25.05.2017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427E80-D4FD-4B53-B1CA-08CEFD8D65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1EE83F-46ED-4B18-92DE-0AA0A5EED9CC}" type="datetimeFigureOut">
              <a:rPr lang="ru-RU"/>
              <a:pPr>
                <a:defRPr/>
              </a:pPr>
              <a:t>25.05.2017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229CC4-1B80-4941-A7E4-E7D453DE8C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038EE2-A4B0-4C13-B8B2-D48F6B1A6183}" type="datetimeFigureOut">
              <a:rPr lang="ru-RU"/>
              <a:pPr>
                <a:defRPr/>
              </a:pPr>
              <a:t>25.05.2017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733B94-114F-4802-A4DE-7238C2B394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E4F8EA-4D3A-42D0-A7EB-97539E8DC370}" type="datetimeFigureOut">
              <a:rPr lang="ru-RU"/>
              <a:pPr>
                <a:defRPr/>
              </a:pPr>
              <a:t>25.05.2017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5CC35B-E960-4AD2-8A14-0AEB74DF00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626E0E-825A-4471-9FC8-4070CB43D33F}" type="datetimeFigureOut">
              <a:rPr lang="ru-RU"/>
              <a:pPr>
                <a:defRPr/>
              </a:pPr>
              <a:t>25.05.2017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FE72DD-3592-475A-B283-D21184155F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3A0B35-A7AC-4D38-97F8-DDEBA0A26910}" type="datetimeFigureOut">
              <a:rPr lang="ru-RU"/>
              <a:pPr>
                <a:defRPr/>
              </a:pPr>
              <a:t>25.05.2017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1AE73E-150E-4A36-AA67-50B67A6C51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BC823-9FCD-4755-A0F9-E709C9B9986D}" type="datetimeFigureOut">
              <a:rPr lang="ru-RU"/>
              <a:pPr>
                <a:defRPr/>
              </a:pPr>
              <a:t>25.05.2017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CD285B-BB15-4BE4-81F3-A62B9B63C8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443DAC-2B9D-47AC-979C-AA0F53707309}" type="datetimeFigureOut">
              <a:rPr lang="ru-RU"/>
              <a:pPr>
                <a:defRPr/>
              </a:pPr>
              <a:t>25.05.2017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80E8B1-46DB-4FEB-8ADD-6DAB635257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303CBB-7422-414B-82CE-9B5FF7503D38}" type="datetimeFigureOut">
              <a:rPr lang="ru-RU"/>
              <a:pPr>
                <a:defRPr/>
              </a:pPr>
              <a:t>25.05.2017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DF62CD-78C2-4348-A886-D480C02A1C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FB7AFC-F77D-45A7-89CF-785FAE550F3B}" type="datetimeFigureOut">
              <a:rPr lang="ru-RU"/>
              <a:pPr>
                <a:defRPr/>
              </a:pPr>
              <a:t>25.05.2017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BA77AF-CE46-4305-8E55-9CEEBBF4E8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F984D-9686-4CF6-A7A6-A4FC79C93023}" type="datetimeFigureOut">
              <a:rPr lang="ru-RU"/>
              <a:pPr>
                <a:defRPr/>
              </a:pPr>
              <a:t>25.05.2017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091536-8D52-424E-BAD7-1C94C547F0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19BB6A-16CA-4BBB-9A05-08C5EF63D684}" type="datetimeFigureOut">
              <a:rPr lang="ru-RU"/>
              <a:pPr>
                <a:defRPr/>
              </a:pPr>
              <a:t>25.05.2017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B99CCC-F890-4496-BDDB-39D7CDFBD3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0A5887-A0D5-4801-8EE1-851794470C13}" type="datetimeFigureOut">
              <a:rPr lang="ru-RU"/>
              <a:pPr>
                <a:defRPr/>
              </a:pPr>
              <a:t>25.05.2017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071E94-F0B1-44D3-A1F3-BACE1362AF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66FEA8-0FE3-4456-A4B6-465C686A051B}" type="datetimeFigureOut">
              <a:rPr lang="ru-RU"/>
              <a:pPr>
                <a:defRPr/>
              </a:pPr>
              <a:t>25.05.2017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73A1B9-45B7-4BF0-8137-54500F3FCE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14DD0F-F351-4D45-A0E2-62714CFC3839}" type="datetimeFigureOut">
              <a:rPr lang="ru-RU"/>
              <a:pPr>
                <a:defRPr/>
              </a:pPr>
              <a:t>25.05.2017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21E628-BBE3-4839-A420-2A6FD0A0E5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EA85AF-F657-48D7-8A08-8C988ACDD5C7}" type="datetimeFigureOut">
              <a:rPr lang="ru-RU"/>
              <a:pPr>
                <a:defRPr/>
              </a:pPr>
              <a:t>25.05.2017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3042DC-50F5-4987-BA30-32649A6784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D6D410-55D0-4132-AC88-C58AC95258E9}" type="datetimeFigureOut">
              <a:rPr lang="ru-RU"/>
              <a:pPr>
                <a:defRPr/>
              </a:pPr>
              <a:t>25.05.2017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458914-16B8-48E9-9394-C6B2422BFE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C0309C-ECF9-4996-AE5A-27EDAC3064DE}" type="datetimeFigureOut">
              <a:rPr lang="ru-RU"/>
              <a:pPr>
                <a:defRPr/>
              </a:pPr>
              <a:t>25.05.2017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BC4DD2-BF97-4EC8-BB47-6AFA59841C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CB462A-978F-45A0-AC0F-F674FA803586}" type="datetimeFigureOut">
              <a:rPr lang="ru-RU"/>
              <a:pPr>
                <a:defRPr/>
              </a:pPr>
              <a:t>25.05.2017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FB383-D669-4607-95A4-544BE85874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6C8E81-F487-4FE5-8596-05D64DFE8720}" type="datetimeFigureOut">
              <a:rPr lang="ru-RU"/>
              <a:pPr>
                <a:defRPr/>
              </a:pPr>
              <a:t>25.05.2017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EA9733-0B76-4866-AA22-2BC291B0C0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2AC022-A294-4188-B5F4-2266EA3FD4EB}" type="datetimeFigureOut">
              <a:rPr lang="ru-RU"/>
              <a:pPr>
                <a:defRPr/>
              </a:pPr>
              <a:t>25.05.2017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672FB0-09C7-491D-AA88-FEDB5A9BA8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E907B0-2EAA-42D4-BCC6-8244BDF41263}" type="datetimeFigureOut">
              <a:rPr lang="ru-RU"/>
              <a:pPr>
                <a:defRPr/>
              </a:pPr>
              <a:t>25.05.2017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35A793-B1E6-4CE5-B363-3565C8FC33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A9743F-5206-48D8-BE37-D3351F6E08AE}" type="datetimeFigureOut">
              <a:rPr lang="ru-RU"/>
              <a:pPr>
                <a:defRPr/>
              </a:pPr>
              <a:t>25.05.2017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C6973-9EC9-4938-9601-D981936FE7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2116F9-CA8A-4704-8566-B77B15CC6494}" type="datetimeFigureOut">
              <a:rPr lang="ru-RU"/>
              <a:pPr>
                <a:defRPr/>
              </a:pPr>
              <a:t>25.05.2017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8A09C-48BE-45CC-9D09-D96BB931A8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DF20B4-8291-43F9-AE90-D4E3C4D3CD2A}" type="datetimeFigureOut">
              <a:rPr lang="ru-RU"/>
              <a:pPr>
                <a:defRPr/>
              </a:pPr>
              <a:t>25.05.2017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2ED6C8-1A09-4449-A264-5C7A80B077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13B28-47AB-41A4-B89F-B04813B4AF7B}" type="datetimeFigureOut">
              <a:rPr lang="ru-RU"/>
              <a:pPr>
                <a:defRPr/>
              </a:pPr>
              <a:t>25.05.2017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D9E26-B4FD-4AAF-A601-46601E0173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E16586-7C7D-448E-823A-7A7C9B50C5C6}" type="datetimeFigureOut">
              <a:rPr lang="ru-RU"/>
              <a:pPr>
                <a:defRPr/>
              </a:pPr>
              <a:t>25.05.2017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0ED17C-5611-490E-96E9-17BAC69FB0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BEBFC-EFE7-4895-9F19-84F8DD1A85C4}" type="datetimeFigureOut">
              <a:rPr lang="ru-RU"/>
              <a:pPr>
                <a:defRPr/>
              </a:pPr>
              <a:t>25.05.2017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8F91A3-BC96-4B13-B115-11E02DC859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49E64F-43E4-40A3-B1D2-704CA3BBDE13}" type="datetimeFigureOut">
              <a:rPr lang="ru-RU"/>
              <a:pPr>
                <a:defRPr/>
              </a:pPr>
              <a:t>25.05.2017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66F3A-F373-47C8-A628-FF7E528E09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0C37A8F-0D78-43B3-9933-2F5FD4DD6DA4}" type="datetimeFigureOut">
              <a:rPr lang="ru-RU"/>
              <a:pPr>
                <a:defRPr/>
              </a:pPr>
              <a:t>25.05.2017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4B146EF-40D7-47C0-AF8C-0E0F87FFEC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6" r:id="rId2"/>
    <p:sldLayoutId id="2147483745" r:id="rId3"/>
    <p:sldLayoutId id="2147483744" r:id="rId4"/>
    <p:sldLayoutId id="2147483743" r:id="rId5"/>
    <p:sldLayoutId id="2147483742" r:id="rId6"/>
    <p:sldLayoutId id="2147483741" r:id="rId7"/>
    <p:sldLayoutId id="2147483740" r:id="rId8"/>
    <p:sldLayoutId id="2147483739" r:id="rId9"/>
    <p:sldLayoutId id="2147483738" r:id="rId10"/>
    <p:sldLayoutId id="214748373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331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ACCA8B8-982C-44F5-B0EC-AC72721C8DDD}" type="datetimeFigureOut">
              <a:rPr lang="ru-RU"/>
              <a:pPr>
                <a:defRPr/>
              </a:pPr>
              <a:t>25.05.2017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C04475F-EC0B-45FA-BF4B-F4C8A94BFC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7" r:id="rId2"/>
    <p:sldLayoutId id="2147483756" r:id="rId3"/>
    <p:sldLayoutId id="2147483755" r:id="rId4"/>
    <p:sldLayoutId id="2147483754" r:id="rId5"/>
    <p:sldLayoutId id="2147483753" r:id="rId6"/>
    <p:sldLayoutId id="2147483752" r:id="rId7"/>
    <p:sldLayoutId id="2147483751" r:id="rId8"/>
    <p:sldLayoutId id="2147483750" r:id="rId9"/>
    <p:sldLayoutId id="2147483749" r:id="rId10"/>
    <p:sldLayoutId id="214748374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5603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B3FCF86-B06C-44D8-B3AC-3812E34293DB}" type="datetimeFigureOut">
              <a:rPr lang="ru-RU"/>
              <a:pPr>
                <a:defRPr/>
              </a:pPr>
              <a:t>25.05.2017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5E28C37-50CB-4DDA-A84D-9E5D5CA2B2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8" r:id="rId1"/>
    <p:sldLayoutId id="2147483767" r:id="rId2"/>
    <p:sldLayoutId id="2147483799" r:id="rId3"/>
    <p:sldLayoutId id="2147483766" r:id="rId4"/>
    <p:sldLayoutId id="2147483765" r:id="rId5"/>
    <p:sldLayoutId id="2147483764" r:id="rId6"/>
    <p:sldLayoutId id="2147483763" r:id="rId7"/>
    <p:sldLayoutId id="2147483762" r:id="rId8"/>
    <p:sldLayoutId id="2147483761" r:id="rId9"/>
    <p:sldLayoutId id="2147483760" r:id="rId10"/>
    <p:sldLayoutId id="21474837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7891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C8EA379-99AD-4CB6-8637-335A24432357}" type="datetimeFigureOut">
              <a:rPr lang="ru-RU"/>
              <a:pPr>
                <a:defRPr/>
              </a:pPr>
              <a:t>25.05.2017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8FD9FF7-4A0C-4824-9106-F0E23FC9C9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78" r:id="rId1"/>
    <p:sldLayoutId id="2147483777" r:id="rId2"/>
    <p:sldLayoutId id="2147483800" r:id="rId3"/>
    <p:sldLayoutId id="2147483776" r:id="rId4"/>
    <p:sldLayoutId id="2147483775" r:id="rId5"/>
    <p:sldLayoutId id="2147483774" r:id="rId6"/>
    <p:sldLayoutId id="2147483773" r:id="rId7"/>
    <p:sldLayoutId id="2147483772" r:id="rId8"/>
    <p:sldLayoutId id="2147483771" r:id="rId9"/>
    <p:sldLayoutId id="2147483770" r:id="rId10"/>
    <p:sldLayoutId id="214748376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0179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04AEA11-4142-4D61-AF5D-14016FF45EAB}" type="datetimeFigureOut">
              <a:rPr lang="ru-RU"/>
              <a:pPr>
                <a:defRPr/>
              </a:pPr>
              <a:t>25.05.2017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0372430-1591-4EAB-8960-79A2ED1714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8" r:id="rId1"/>
    <p:sldLayoutId id="2147483787" r:id="rId2"/>
    <p:sldLayoutId id="2147483801" r:id="rId3"/>
    <p:sldLayoutId id="2147483786" r:id="rId4"/>
    <p:sldLayoutId id="2147483785" r:id="rId5"/>
    <p:sldLayoutId id="2147483784" r:id="rId6"/>
    <p:sldLayoutId id="2147483783" r:id="rId7"/>
    <p:sldLayoutId id="2147483782" r:id="rId8"/>
    <p:sldLayoutId id="2147483781" r:id="rId9"/>
    <p:sldLayoutId id="2147483780" r:id="rId10"/>
    <p:sldLayoutId id="214748377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6246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8B3C487-0114-4C33-BD3F-B9E191C6E226}" type="datetimeFigureOut">
              <a:rPr lang="ru-RU"/>
              <a:pPr>
                <a:defRPr/>
              </a:pPr>
              <a:t>25.05.2017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1B1AA64-3AA9-4197-B468-852182DDBE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8" r:id="rId1"/>
    <p:sldLayoutId id="2147483797" r:id="rId2"/>
    <p:sldLayoutId id="2147483802" r:id="rId3"/>
    <p:sldLayoutId id="2147483796" r:id="rId4"/>
    <p:sldLayoutId id="2147483795" r:id="rId5"/>
    <p:sldLayoutId id="2147483794" r:id="rId6"/>
    <p:sldLayoutId id="2147483793" r:id="rId7"/>
    <p:sldLayoutId id="2147483792" r:id="rId8"/>
    <p:sldLayoutId id="2147483791" r:id="rId9"/>
    <p:sldLayoutId id="2147483790" r:id="rId10"/>
    <p:sldLayoutId id="214748378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5" Type="http://schemas.openxmlformats.org/officeDocument/2006/relationships/audio" Target="../media/audio1.wav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.wav"/><Relationship Id="rId5" Type="http://schemas.openxmlformats.org/officeDocument/2006/relationships/image" Target="../media/image18.png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file:///C:\Users\Public\Music\Sample%20Music\Sleep%20Away.mp3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1800" smtClean="0">
                <a:solidFill>
                  <a:srgbClr val="0070C0"/>
                </a:solidFill>
              </a:rPr>
              <a:t>Государственное бюджетное </a:t>
            </a:r>
            <a:br>
              <a:rPr lang="ru-RU" sz="1800" smtClean="0">
                <a:solidFill>
                  <a:srgbClr val="0070C0"/>
                </a:solidFill>
              </a:rPr>
            </a:br>
            <a:r>
              <a:rPr lang="ru-RU" sz="1800" smtClean="0">
                <a:solidFill>
                  <a:srgbClr val="0070C0"/>
                </a:solidFill>
              </a:rPr>
              <a:t>дошкольное  образовательное учреждение  детский сад №130</a:t>
            </a:r>
            <a:br>
              <a:rPr lang="ru-RU" sz="1800" smtClean="0">
                <a:solidFill>
                  <a:srgbClr val="0070C0"/>
                </a:solidFill>
              </a:rPr>
            </a:br>
            <a:r>
              <a:rPr lang="ru-RU" sz="1800" smtClean="0">
                <a:solidFill>
                  <a:srgbClr val="0070C0"/>
                </a:solidFill>
              </a:rPr>
              <a:t>общеразвивающего  вида  с приоритетным осуществлением деятельности по художественно-эстетическому развитию детей Невского района</a:t>
            </a:r>
            <a:br>
              <a:rPr lang="ru-RU" sz="1800" smtClean="0">
                <a:solidFill>
                  <a:srgbClr val="0070C0"/>
                </a:solidFill>
              </a:rPr>
            </a:br>
            <a:r>
              <a:rPr lang="ru-RU" sz="1800" smtClean="0">
                <a:solidFill>
                  <a:srgbClr val="0070C0"/>
                </a:solidFill>
              </a:rPr>
              <a:t>Санкт-Петербурга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2492896"/>
            <a:ext cx="7342245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latin typeface="+mn-lt"/>
              </a:rPr>
              <a:t>Презентация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latin typeface="+mn-lt"/>
              </a:rPr>
              <a:t>«Времена года»</a:t>
            </a:r>
          </a:p>
        </p:txBody>
      </p:sp>
      <p:sp>
        <p:nvSpPr>
          <p:cNvPr id="87044" name="TextBox 4"/>
          <p:cNvSpPr txBox="1">
            <a:spLocks noChangeArrowheads="1"/>
          </p:cNvSpPr>
          <p:nvPr/>
        </p:nvSpPr>
        <p:spPr bwMode="auto">
          <a:xfrm>
            <a:off x="5724525" y="5027613"/>
            <a:ext cx="32416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0070C0"/>
                </a:solidFill>
                <a:latin typeface="Georgia" pitchFamily="18" charset="0"/>
              </a:rPr>
              <a:t>Автор-составитель </a:t>
            </a:r>
          </a:p>
          <a:p>
            <a:pPr algn="ctr"/>
            <a:r>
              <a:rPr lang="ru-RU">
                <a:solidFill>
                  <a:srgbClr val="0070C0"/>
                </a:solidFill>
                <a:latin typeface="Georgia" pitchFamily="18" charset="0"/>
              </a:rPr>
              <a:t>воспитатель Соловьева И.П.</a:t>
            </a:r>
          </a:p>
        </p:txBody>
      </p:sp>
      <p:sp>
        <p:nvSpPr>
          <p:cNvPr id="87045" name="TextBox 6"/>
          <p:cNvSpPr txBox="1">
            <a:spLocks noChangeArrowheads="1"/>
          </p:cNvSpPr>
          <p:nvPr/>
        </p:nvSpPr>
        <p:spPr bwMode="auto">
          <a:xfrm>
            <a:off x="3348038" y="6092825"/>
            <a:ext cx="209073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0070C0"/>
                </a:solidFill>
                <a:latin typeface="Georgia" pitchFamily="18" charset="0"/>
              </a:rPr>
              <a:t>Санкт- Петербург</a:t>
            </a:r>
          </a:p>
          <a:p>
            <a:pPr algn="ctr"/>
            <a:r>
              <a:rPr lang="ru-RU">
                <a:solidFill>
                  <a:srgbClr val="0070C0"/>
                </a:solidFill>
                <a:latin typeface="Georgia" pitchFamily="18" charset="0"/>
              </a:rPr>
              <a:t>2015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Подзаголовок 11"/>
          <p:cNvSpPr>
            <a:spLocks noGrp="1"/>
          </p:cNvSpPr>
          <p:nvPr>
            <p:ph type="subTitle" idx="1"/>
          </p:nvPr>
        </p:nvSpPr>
        <p:spPr>
          <a:xfrm>
            <a:off x="323850" y="476250"/>
            <a:ext cx="5003800" cy="1512888"/>
          </a:xfrm>
        </p:spPr>
        <p:txBody>
          <a:bodyPr/>
          <a:lstStyle/>
          <a:p>
            <a:pPr eaLnBrk="1" hangingPunct="1"/>
            <a:r>
              <a:rPr lang="ru-RU" sz="2000" smtClean="0">
                <a:solidFill>
                  <a:srgbClr val="0070C0"/>
                </a:solidFill>
                <a:latin typeface="Georgia" pitchFamily="18" charset="0"/>
              </a:rPr>
              <a:t>Пусты поля,</a:t>
            </a:r>
            <a:br>
              <a:rPr lang="ru-RU" sz="2000" smtClean="0">
                <a:solidFill>
                  <a:srgbClr val="0070C0"/>
                </a:solidFill>
                <a:latin typeface="Georgia" pitchFamily="18" charset="0"/>
              </a:rPr>
            </a:br>
            <a:r>
              <a:rPr lang="ru-RU" sz="2000" smtClean="0">
                <a:solidFill>
                  <a:srgbClr val="0070C0"/>
                </a:solidFill>
                <a:latin typeface="Georgia" pitchFamily="18" charset="0"/>
              </a:rPr>
              <a:t>Мокнет земля,</a:t>
            </a:r>
            <a:br>
              <a:rPr lang="ru-RU" sz="2000" smtClean="0">
                <a:solidFill>
                  <a:srgbClr val="0070C0"/>
                </a:solidFill>
                <a:latin typeface="Georgia" pitchFamily="18" charset="0"/>
              </a:rPr>
            </a:br>
            <a:r>
              <a:rPr lang="ru-RU" sz="2000" smtClean="0">
                <a:solidFill>
                  <a:srgbClr val="0070C0"/>
                </a:solidFill>
                <a:latin typeface="Georgia" pitchFamily="18" charset="0"/>
              </a:rPr>
              <a:t>Дождь поливает.</a:t>
            </a:r>
            <a:br>
              <a:rPr lang="ru-RU" sz="2000" smtClean="0">
                <a:solidFill>
                  <a:srgbClr val="0070C0"/>
                </a:solidFill>
                <a:latin typeface="Georgia" pitchFamily="18" charset="0"/>
              </a:rPr>
            </a:br>
            <a:r>
              <a:rPr lang="ru-RU" sz="2000" smtClean="0">
                <a:solidFill>
                  <a:srgbClr val="0070C0"/>
                </a:solidFill>
                <a:latin typeface="Georgia" pitchFamily="18" charset="0"/>
              </a:rPr>
              <a:t>Когда это бывает?</a:t>
            </a:r>
            <a:br>
              <a:rPr lang="ru-RU" sz="2000" smtClean="0">
                <a:solidFill>
                  <a:srgbClr val="0070C0"/>
                </a:solidFill>
                <a:latin typeface="Georgia" pitchFamily="18" charset="0"/>
              </a:rPr>
            </a:br>
            <a:endParaRPr lang="ru-RU" sz="2000" smtClean="0">
              <a:solidFill>
                <a:srgbClr val="0070C0"/>
              </a:solidFill>
              <a:latin typeface="Georgia" pitchFamily="18" charset="0"/>
            </a:endParaRPr>
          </a:p>
        </p:txBody>
      </p:sp>
      <p:sp>
        <p:nvSpPr>
          <p:cNvPr id="97283" name="Заголовок 1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latin typeface="Arial" charset="0"/>
              </a:rPr>
              <a:t>1</a:t>
            </a:r>
          </a:p>
        </p:txBody>
      </p:sp>
      <p:sp>
        <p:nvSpPr>
          <p:cNvPr id="97284" name="TextBox 19"/>
          <p:cNvSpPr txBox="1">
            <a:spLocks noChangeArrowheads="1"/>
          </p:cNvSpPr>
          <p:nvPr/>
        </p:nvSpPr>
        <p:spPr bwMode="auto">
          <a:xfrm>
            <a:off x="1403350" y="765175"/>
            <a:ext cx="374491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7" name="Рисунок 6" descr="времена.jpg"/>
          <p:cNvPicPr>
            <a:picLocks noChangeAspect="1"/>
          </p:cNvPicPr>
          <p:nvPr/>
        </p:nvPicPr>
        <p:blipFill>
          <a:blip r:embed="rId3"/>
          <a:srcRect l="2751" t="-5719" r="50000" b="50000"/>
          <a:stretch>
            <a:fillRect/>
          </a:stretch>
        </p:blipFill>
        <p:spPr bwMode="auto">
          <a:xfrm>
            <a:off x="0" y="2214563"/>
            <a:ext cx="45720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7286" name="Содержимое 3" descr="времена.jpg"/>
          <p:cNvPicPr>
            <a:picLocks noGrp="1" noChangeAspect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4572000" y="4724400"/>
            <a:ext cx="1214438" cy="995363"/>
          </a:xfrm>
        </p:spPr>
      </p:pic>
      <p:pic>
        <p:nvPicPr>
          <p:cNvPr id="9" name="Содержимое 3" descr="времена.jpg"/>
          <p:cNvPicPr>
            <a:picLocks noGrp="1" noChangeAspect="1"/>
          </p:cNvPicPr>
          <p:nvPr>
            <p:ph idx="1"/>
          </p:nvPr>
        </p:nvPicPr>
        <p:blipFill>
          <a:blip r:embed="rId3"/>
          <a:srcRect l="50000" b="50165"/>
          <a:stretch>
            <a:fillRect/>
          </a:stretch>
        </p:blipFill>
        <p:spPr>
          <a:xfrm>
            <a:off x="4572000" y="2492375"/>
            <a:ext cx="4556125" cy="2160588"/>
          </a:xfrm>
        </p:spPr>
      </p:pic>
      <p:pic>
        <p:nvPicPr>
          <p:cNvPr id="14" name="Содержимое 5" descr="времена.jpg">
            <a:hlinkClick r:id="" action="ppaction://noaction">
              <a:snd r:embed="rId5" name="chimes.wav"/>
            </a:hlinkClick>
          </p:cNvPr>
          <p:cNvPicPr>
            <a:picLocks noChangeAspect="1"/>
          </p:cNvPicPr>
          <p:nvPr/>
        </p:nvPicPr>
        <p:blipFill>
          <a:blip r:embed="rId3"/>
          <a:srcRect t="55408" r="50000"/>
          <a:stretch>
            <a:fillRect/>
          </a:stretch>
        </p:blipFill>
        <p:spPr bwMode="auto">
          <a:xfrm>
            <a:off x="0" y="4652963"/>
            <a:ext cx="4572000" cy="220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7289" name="Рисунок 16" descr="времена.jpg"/>
          <p:cNvPicPr>
            <a:picLocks noChangeAspect="1"/>
          </p:cNvPicPr>
          <p:nvPr/>
        </p:nvPicPr>
        <p:blipFill>
          <a:blip r:embed="rId3"/>
          <a:srcRect l="51187" t="55719"/>
          <a:stretch>
            <a:fillRect/>
          </a:stretch>
        </p:blipFill>
        <p:spPr bwMode="auto">
          <a:xfrm>
            <a:off x="4572000" y="4652963"/>
            <a:ext cx="4572000" cy="220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9728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8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9728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9728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9728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31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9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3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7289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33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97289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Заголовок 1"/>
          <p:cNvSpPr>
            <a:spLocks noGrp="1"/>
          </p:cNvSpPr>
          <p:nvPr>
            <p:ph type="title"/>
          </p:nvPr>
        </p:nvSpPr>
        <p:spPr>
          <a:xfrm>
            <a:off x="107950" y="333375"/>
            <a:ext cx="8589963" cy="2663825"/>
          </a:xfrm>
        </p:spPr>
        <p:txBody>
          <a:bodyPr/>
          <a:lstStyle/>
          <a:p>
            <a:pPr eaLnBrk="1" hangingPunct="1"/>
            <a:endParaRPr lang="ru-RU" smtClean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0825" y="404813"/>
            <a:ext cx="8435975" cy="1728787"/>
          </a:xfrm>
        </p:spPr>
        <p:txBody>
          <a:bodyPr rtlCol="0">
            <a:normAutofit fontScale="2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8000" dirty="0" smtClean="0">
                <a:solidFill>
                  <a:srgbClr val="0070C0"/>
                </a:solidFill>
                <a:latin typeface="Georgia" pitchFamily="18" charset="0"/>
              </a:rPr>
              <a:t>Светает рано по утрам.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8000" dirty="0" smtClean="0">
                <a:solidFill>
                  <a:srgbClr val="0070C0"/>
                </a:solidFill>
                <a:latin typeface="Georgia" pitchFamily="18" charset="0"/>
              </a:rPr>
              <a:t>Проталины и тут, и там.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8000" dirty="0" smtClean="0">
                <a:solidFill>
                  <a:srgbClr val="0070C0"/>
                </a:solidFill>
                <a:latin typeface="Georgia" pitchFamily="18" charset="0"/>
              </a:rPr>
              <a:t>Ручей шумит, как водопад,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8000" dirty="0" smtClean="0">
                <a:solidFill>
                  <a:srgbClr val="0070C0"/>
                </a:solidFill>
                <a:latin typeface="Georgia" pitchFamily="18" charset="0"/>
              </a:rPr>
              <a:t>Скворцы к скворечнику летят,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8000" dirty="0" smtClean="0">
                <a:solidFill>
                  <a:srgbClr val="0070C0"/>
                </a:solidFill>
                <a:latin typeface="Georgia" pitchFamily="18" charset="0"/>
              </a:rPr>
              <a:t>Звенят под крышами капели,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8000" dirty="0" smtClean="0">
                <a:solidFill>
                  <a:srgbClr val="0070C0"/>
                </a:solidFill>
                <a:latin typeface="Georgia" pitchFamily="18" charset="0"/>
              </a:rPr>
              <a:t>Медведь с еловой встал постели,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8000" dirty="0" smtClean="0">
                <a:solidFill>
                  <a:srgbClr val="0070C0"/>
                </a:solidFill>
                <a:latin typeface="Georgia" pitchFamily="18" charset="0"/>
              </a:rPr>
              <a:t>Всех солнышко тепло ласкает.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8000" dirty="0" smtClean="0">
                <a:solidFill>
                  <a:srgbClr val="0070C0"/>
                </a:solidFill>
                <a:latin typeface="Georgia" pitchFamily="18" charset="0"/>
              </a:rPr>
              <a:t>Кто это время года знает?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1800" dirty="0"/>
          </a:p>
        </p:txBody>
      </p:sp>
      <p:pic>
        <p:nvPicPr>
          <p:cNvPr id="98308" name="Рисунок 4" descr="времена.jpg"/>
          <p:cNvPicPr>
            <a:picLocks noChangeAspect="1"/>
          </p:cNvPicPr>
          <p:nvPr/>
        </p:nvPicPr>
        <p:blipFill>
          <a:blip r:embed="rId3"/>
          <a:srcRect l="2751" t="-5719" r="50000" b="50000"/>
          <a:stretch>
            <a:fillRect/>
          </a:stretch>
        </p:blipFill>
        <p:spPr bwMode="auto">
          <a:xfrm>
            <a:off x="0" y="2781300"/>
            <a:ext cx="4356100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8309" name="Содержимое 3" descr="времена.jpg"/>
          <p:cNvPicPr>
            <a:picLocks noChangeAspect="1"/>
          </p:cNvPicPr>
          <p:nvPr/>
        </p:nvPicPr>
        <p:blipFill>
          <a:blip r:embed="rId3"/>
          <a:srcRect l="50000" b="50165"/>
          <a:stretch>
            <a:fillRect/>
          </a:stretch>
        </p:blipFill>
        <p:spPr bwMode="auto">
          <a:xfrm>
            <a:off x="4356100" y="2997200"/>
            <a:ext cx="4787900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8310" name="Содержимое 5" descr="времена.jpg"/>
          <p:cNvPicPr>
            <a:picLocks noChangeAspect="1"/>
          </p:cNvPicPr>
          <p:nvPr/>
        </p:nvPicPr>
        <p:blipFill>
          <a:blip r:embed="rId3"/>
          <a:srcRect t="55408" r="50000"/>
          <a:stretch>
            <a:fillRect/>
          </a:stretch>
        </p:blipFill>
        <p:spPr bwMode="auto">
          <a:xfrm>
            <a:off x="0" y="4868863"/>
            <a:ext cx="4356100" cy="198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8311" name="Содержимое 9" descr="времена.jpg"/>
          <p:cNvPicPr>
            <a:picLocks noChangeAspect="1"/>
          </p:cNvPicPr>
          <p:nvPr/>
        </p:nvPicPr>
        <p:blipFill>
          <a:blip r:embed="rId3"/>
          <a:srcRect l="50000" t="49835"/>
          <a:stretch>
            <a:fillRect/>
          </a:stretch>
        </p:blipFill>
        <p:spPr bwMode="auto">
          <a:xfrm>
            <a:off x="4356100" y="4724400"/>
            <a:ext cx="47879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9830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9830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9830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9830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830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830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830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830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200" fill="hold"/>
                                        <p:tgtEl>
                                          <p:spTgt spid="983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9" dur="200" fill="hold"/>
                                        <p:tgtEl>
                                          <p:spTgt spid="983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0" dur="200" fill="hold"/>
                                        <p:tgtEl>
                                          <p:spTgt spid="983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00" fill="hold"/>
                                        <p:tgtEl>
                                          <p:spTgt spid="983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83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83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983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983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100" fill="hold"/>
                                        <p:tgtEl>
                                          <p:spTgt spid="983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1" dur="100" fill="hold"/>
                                        <p:tgtEl>
                                          <p:spTgt spid="983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2" dur="100" fill="hold"/>
                                        <p:tgtEl>
                                          <p:spTgt spid="983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100" fill="hold"/>
                                        <p:tgtEl>
                                          <p:spTgt spid="983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83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83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83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83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9830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3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9830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4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9830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9830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46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9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4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8309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48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98309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альтернативный процесс 3"/>
          <p:cNvSpPr/>
          <p:nvPr/>
        </p:nvSpPr>
        <p:spPr>
          <a:xfrm>
            <a:off x="2249488" y="174625"/>
            <a:ext cx="4373562" cy="2030413"/>
          </a:xfrm>
          <a:prstGeom prst="flowChartAlternateProcess">
            <a:avLst/>
          </a:prstGeom>
          <a:gradFill flip="none" rotWithShape="1">
            <a:gsLst>
              <a:gs pos="0">
                <a:schemeClr val="accent1">
                  <a:tint val="15000"/>
                  <a:satMod val="250000"/>
                  <a:alpha val="44000"/>
                  <a:lumMod val="42000"/>
                  <a:lumOff val="58000"/>
                </a:schemeClr>
              </a:gs>
              <a:gs pos="49000">
                <a:schemeClr val="accent1">
                  <a:tint val="50000"/>
                  <a:satMod val="200000"/>
                </a:schemeClr>
              </a:gs>
              <a:gs pos="73000">
                <a:schemeClr val="accent1">
                  <a:tint val="64000"/>
                  <a:satMod val="160000"/>
                </a:schemeClr>
              </a:gs>
              <a:gs pos="92000">
                <a:schemeClr val="accent1">
                  <a:tint val="50000"/>
                  <a:satMod val="200000"/>
                </a:schemeClr>
              </a:gs>
              <a:gs pos="100000">
                <a:schemeClr val="accent1">
                  <a:tint val="43000"/>
                  <a:satMod val="19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051050" y="174625"/>
            <a:ext cx="4572000" cy="25542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Снег на полях,</a:t>
            </a:r>
            <a:br>
              <a:rPr lang="ru-RU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</a:br>
            <a:r>
              <a:rPr lang="ru-RU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Лед на водах,</a:t>
            </a:r>
            <a:br>
              <a:rPr lang="ru-RU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</a:br>
            <a:r>
              <a:rPr lang="ru-RU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Вьюга гуляет.</a:t>
            </a:r>
            <a:br>
              <a:rPr lang="ru-RU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</a:br>
            <a:r>
              <a:rPr lang="ru-RU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Когда это бывает?</a:t>
            </a:r>
            <a:br>
              <a:rPr lang="ru-RU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</a:b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endParaRPr>
          </a:p>
        </p:txBody>
      </p:sp>
      <p:sp>
        <p:nvSpPr>
          <p:cNvPr id="99332" name="Прямоугольник 2"/>
          <p:cNvSpPr>
            <a:spLocks noChangeArrowheads="1"/>
          </p:cNvSpPr>
          <p:nvPr/>
        </p:nvSpPr>
        <p:spPr bwMode="auto">
          <a:xfrm>
            <a:off x="1127125" y="-1588"/>
            <a:ext cx="2286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000000"/>
                </a:solidFill>
                <a:latin typeface="Calibri" pitchFamily="34" charset="0"/>
              </a:rPr>
              <a:t/>
            </a:r>
            <a:br>
              <a:rPr lang="ru-RU">
                <a:solidFill>
                  <a:srgbClr val="000000"/>
                </a:solidFill>
                <a:latin typeface="Calibri" pitchFamily="34" charset="0"/>
              </a:rPr>
            </a:br>
            <a:endParaRPr lang="ru-RU">
              <a:solidFill>
                <a:srgbClr val="000000"/>
              </a:solidFill>
              <a:latin typeface="Calibri" pitchFamily="34" charset="0"/>
            </a:endParaRPr>
          </a:p>
        </p:txBody>
      </p:sp>
      <p:pic>
        <p:nvPicPr>
          <p:cNvPr id="99333" name="Рисунок 4" descr="времена.jpg"/>
          <p:cNvPicPr>
            <a:picLocks noChangeAspect="1"/>
          </p:cNvPicPr>
          <p:nvPr/>
        </p:nvPicPr>
        <p:blipFill>
          <a:blip r:embed="rId4"/>
          <a:srcRect l="2751" t="-5719" r="50000" b="50000"/>
          <a:stretch>
            <a:fillRect/>
          </a:stretch>
        </p:blipFill>
        <p:spPr bwMode="auto">
          <a:xfrm>
            <a:off x="0" y="2133600"/>
            <a:ext cx="4500563" cy="251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250825" y="4292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9335" name="Содержимое 3" descr="времена.jpg"/>
          <p:cNvPicPr>
            <a:picLocks noChangeAspect="1"/>
          </p:cNvPicPr>
          <p:nvPr/>
        </p:nvPicPr>
        <p:blipFill>
          <a:blip r:embed="rId4"/>
          <a:srcRect l="50000" b="50165"/>
          <a:stretch>
            <a:fillRect/>
          </a:stretch>
        </p:blipFill>
        <p:spPr bwMode="auto">
          <a:xfrm>
            <a:off x="4500563" y="2420938"/>
            <a:ext cx="4643437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9336" name="Содержимое 5" descr="времена.jpg"/>
          <p:cNvPicPr>
            <a:picLocks noChangeAspect="1"/>
          </p:cNvPicPr>
          <p:nvPr/>
        </p:nvPicPr>
        <p:blipFill>
          <a:blip r:embed="rId4"/>
          <a:srcRect t="55408" r="50000"/>
          <a:stretch>
            <a:fillRect/>
          </a:stretch>
        </p:blipFill>
        <p:spPr bwMode="auto">
          <a:xfrm>
            <a:off x="0" y="4652963"/>
            <a:ext cx="4572000" cy="220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9337" name="Содержимое 9" descr="времена.jpg"/>
          <p:cNvPicPr>
            <a:picLocks noChangeAspect="1"/>
          </p:cNvPicPr>
          <p:nvPr/>
        </p:nvPicPr>
        <p:blipFill>
          <a:blip r:embed="rId4"/>
          <a:srcRect l="50000" t="49835"/>
          <a:stretch>
            <a:fillRect/>
          </a:stretch>
        </p:blipFill>
        <p:spPr bwMode="auto">
          <a:xfrm>
            <a:off x="4500563" y="4581525"/>
            <a:ext cx="4643437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993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993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993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993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93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93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93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93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100" fill="hold"/>
                                        <p:tgtEl>
                                          <p:spTgt spid="993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9" dur="100" fill="hold"/>
                                        <p:tgtEl>
                                          <p:spTgt spid="993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0" dur="100" fill="hold"/>
                                        <p:tgtEl>
                                          <p:spTgt spid="993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993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93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93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93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93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100" fill="hold"/>
                                        <p:tgtEl>
                                          <p:spTgt spid="993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1" dur="100" fill="hold"/>
                                        <p:tgtEl>
                                          <p:spTgt spid="993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2" dur="100" fill="hold"/>
                                        <p:tgtEl>
                                          <p:spTgt spid="993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100" fill="hold"/>
                                        <p:tgtEl>
                                          <p:spTgt spid="993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93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93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93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93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100" fill="hold"/>
                                        <p:tgtEl>
                                          <p:spTgt spid="993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3" dur="100" fill="hold"/>
                                        <p:tgtEl>
                                          <p:spTgt spid="993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4" dur="100" fill="hold"/>
                                        <p:tgtEl>
                                          <p:spTgt spid="993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100" fill="hold"/>
                                        <p:tgtEl>
                                          <p:spTgt spid="993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93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93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93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93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4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993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55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993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993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993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58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3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5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9333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60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99333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6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extBox 1"/>
          <p:cNvSpPr txBox="1">
            <a:spLocks noChangeArrowheads="1"/>
          </p:cNvSpPr>
          <p:nvPr/>
        </p:nvSpPr>
        <p:spPr bwMode="auto">
          <a:xfrm>
            <a:off x="1763713" y="1196975"/>
            <a:ext cx="6175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00355" name="TextBox 4"/>
          <p:cNvSpPr txBox="1">
            <a:spLocks noChangeArrowheads="1"/>
          </p:cNvSpPr>
          <p:nvPr/>
        </p:nvSpPr>
        <p:spPr bwMode="auto">
          <a:xfrm flipH="1">
            <a:off x="1331913" y="549275"/>
            <a:ext cx="18256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00356" name="Прямоугольник 3"/>
          <p:cNvSpPr>
            <a:spLocks noChangeArrowheads="1"/>
          </p:cNvSpPr>
          <p:nvPr/>
        </p:nvSpPr>
        <p:spPr bwMode="auto">
          <a:xfrm>
            <a:off x="468313" y="260350"/>
            <a:ext cx="6389687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solidFill>
                  <a:srgbClr val="0070C0"/>
                </a:solidFill>
                <a:latin typeface="Georgia" pitchFamily="18" charset="0"/>
              </a:rPr>
              <a:t>Солнце печет,</a:t>
            </a:r>
            <a:br>
              <a:rPr lang="ru-RU" sz="2000">
                <a:solidFill>
                  <a:srgbClr val="0070C0"/>
                </a:solidFill>
                <a:latin typeface="Georgia" pitchFamily="18" charset="0"/>
              </a:rPr>
            </a:br>
            <a:r>
              <a:rPr lang="ru-RU" sz="2000">
                <a:solidFill>
                  <a:srgbClr val="0070C0"/>
                </a:solidFill>
                <a:latin typeface="Georgia" pitchFamily="18" charset="0"/>
              </a:rPr>
              <a:t>Липа цветет,</a:t>
            </a:r>
            <a:br>
              <a:rPr lang="ru-RU" sz="2000">
                <a:solidFill>
                  <a:srgbClr val="0070C0"/>
                </a:solidFill>
                <a:latin typeface="Georgia" pitchFamily="18" charset="0"/>
              </a:rPr>
            </a:br>
            <a:r>
              <a:rPr lang="ru-RU" sz="2000">
                <a:solidFill>
                  <a:srgbClr val="0070C0"/>
                </a:solidFill>
                <a:latin typeface="Georgia" pitchFamily="18" charset="0"/>
              </a:rPr>
              <a:t>Рожь поспевает.</a:t>
            </a:r>
            <a:br>
              <a:rPr lang="ru-RU" sz="2000">
                <a:solidFill>
                  <a:srgbClr val="0070C0"/>
                </a:solidFill>
                <a:latin typeface="Georgia" pitchFamily="18" charset="0"/>
              </a:rPr>
            </a:br>
            <a:r>
              <a:rPr lang="ru-RU" sz="2000">
                <a:solidFill>
                  <a:srgbClr val="0070C0"/>
                </a:solidFill>
                <a:latin typeface="Georgia" pitchFamily="18" charset="0"/>
              </a:rPr>
              <a:t>Когда это бывает?</a:t>
            </a:r>
          </a:p>
        </p:txBody>
      </p:sp>
      <p:pic>
        <p:nvPicPr>
          <p:cNvPr id="100357" name="Рисунок 6" descr="времена.jpg"/>
          <p:cNvPicPr>
            <a:picLocks noChangeAspect="1"/>
          </p:cNvPicPr>
          <p:nvPr/>
        </p:nvPicPr>
        <p:blipFill>
          <a:blip r:embed="rId3"/>
          <a:srcRect l="2751" t="-5719" r="50000" b="50000"/>
          <a:stretch>
            <a:fillRect/>
          </a:stretch>
        </p:blipFill>
        <p:spPr bwMode="auto">
          <a:xfrm>
            <a:off x="0" y="1916113"/>
            <a:ext cx="4356100" cy="246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0358" name="Содержимое 3" descr="времена.jpg"/>
          <p:cNvPicPr>
            <a:picLocks noChangeAspect="1"/>
          </p:cNvPicPr>
          <p:nvPr/>
        </p:nvPicPr>
        <p:blipFill>
          <a:blip r:embed="rId3"/>
          <a:srcRect l="50000" b="50165"/>
          <a:stretch>
            <a:fillRect/>
          </a:stretch>
        </p:blipFill>
        <p:spPr bwMode="auto">
          <a:xfrm>
            <a:off x="4356100" y="2133600"/>
            <a:ext cx="478790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0359" name="Содержимое 5" descr="времена.jpg"/>
          <p:cNvPicPr>
            <a:picLocks noChangeAspect="1"/>
          </p:cNvPicPr>
          <p:nvPr/>
        </p:nvPicPr>
        <p:blipFill>
          <a:blip r:embed="rId3"/>
          <a:srcRect t="55408" r="50000"/>
          <a:stretch>
            <a:fillRect/>
          </a:stretch>
        </p:blipFill>
        <p:spPr bwMode="auto">
          <a:xfrm>
            <a:off x="0" y="4365625"/>
            <a:ext cx="4356100" cy="249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0360" name="Содержимое 9" descr="времена.jpg"/>
          <p:cNvPicPr>
            <a:picLocks noChangeAspect="1"/>
          </p:cNvPicPr>
          <p:nvPr/>
        </p:nvPicPr>
        <p:blipFill>
          <a:blip r:embed="rId3"/>
          <a:srcRect l="50000" t="49835"/>
          <a:stretch>
            <a:fillRect/>
          </a:stretch>
        </p:blipFill>
        <p:spPr bwMode="auto">
          <a:xfrm>
            <a:off x="4356100" y="4221163"/>
            <a:ext cx="4787900" cy="263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1003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1003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1003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10035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03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03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3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03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100" fill="hold"/>
                                        <p:tgtEl>
                                          <p:spTgt spid="10035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9" dur="100" fill="hold"/>
                                        <p:tgtEl>
                                          <p:spTgt spid="1003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0" dur="100" fill="hold"/>
                                        <p:tgtEl>
                                          <p:spTgt spid="1003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10035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03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03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3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03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100" fill="hold"/>
                                        <p:tgtEl>
                                          <p:spTgt spid="10036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1" dur="100" fill="hold"/>
                                        <p:tgtEl>
                                          <p:spTgt spid="1003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2" dur="100" fill="hold"/>
                                        <p:tgtEl>
                                          <p:spTgt spid="1003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100" fill="hold"/>
                                        <p:tgtEl>
                                          <p:spTgt spid="1003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03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03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3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03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100" fill="hold"/>
                                        <p:tgtEl>
                                          <p:spTgt spid="10036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3" dur="100" fill="hold"/>
                                        <p:tgtEl>
                                          <p:spTgt spid="1003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4" dur="100" fill="hold"/>
                                        <p:tgtEl>
                                          <p:spTgt spid="1003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100" fill="hold"/>
                                        <p:tgtEl>
                                          <p:spTgt spid="1003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03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03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3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03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4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035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55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035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035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035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58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9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5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0359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60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100359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TextBox 4"/>
          <p:cNvSpPr txBox="1">
            <a:spLocks noChangeArrowheads="1"/>
          </p:cNvSpPr>
          <p:nvPr/>
        </p:nvSpPr>
        <p:spPr bwMode="auto">
          <a:xfrm flipH="1">
            <a:off x="1331913" y="549275"/>
            <a:ext cx="18256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solidFill>
                <a:srgbClr val="000000"/>
              </a:solidFill>
              <a:latin typeface="Calibri" pitchFamily="34" charset="0"/>
            </a:endParaRPr>
          </a:p>
        </p:txBody>
      </p:sp>
      <p:pic>
        <p:nvPicPr>
          <p:cNvPr id="109571" name="TextBox 2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79650" y="1579563"/>
            <a:ext cx="457835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9572" name="Прямоугольник 9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38400" y="2792413"/>
            <a:ext cx="4498975" cy="180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Цели и задачи.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650" y="1600200"/>
            <a:ext cx="7931150" cy="4421188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b="1" dirty="0" smtClean="0">
                <a:solidFill>
                  <a:srgbClr val="0070C0"/>
                </a:solidFill>
                <a:latin typeface="Georgia" panose="02040502050405020303" pitchFamily="18" charset="0"/>
              </a:rPr>
              <a:t>        Цель:</a:t>
            </a:r>
            <a:endParaRPr lang="ru-RU" sz="2000" b="1" dirty="0">
              <a:solidFill>
                <a:srgbClr val="0070C0"/>
              </a:solidFill>
              <a:latin typeface="Georgia" panose="02040502050405020303" pitchFamily="18" charset="0"/>
            </a:endParaRP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 smtClean="0">
                <a:solidFill>
                  <a:srgbClr val="0070C0"/>
                </a:solidFill>
              </a:rPr>
              <a:t>обобщение знаний детей о временах года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b="1" dirty="0" smtClean="0">
                <a:solidFill>
                  <a:srgbClr val="0070C0"/>
                </a:solidFill>
                <a:latin typeface="Georgia" panose="02040502050405020303" pitchFamily="18" charset="0"/>
              </a:rPr>
              <a:t>     Задачи:</a:t>
            </a:r>
            <a:endParaRPr lang="ru-RU" sz="2000" b="1" dirty="0">
              <a:solidFill>
                <a:srgbClr val="0070C0"/>
              </a:solidFill>
              <a:latin typeface="Georgia" panose="02040502050405020303" pitchFamily="18" charset="0"/>
            </a:endParaRPr>
          </a:p>
          <a:p>
            <a:pPr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ru-RU" sz="2000" dirty="0" smtClean="0">
                <a:solidFill>
                  <a:srgbClr val="0070C0"/>
                </a:solidFill>
              </a:rPr>
              <a:t>Расширять </a:t>
            </a:r>
            <a:r>
              <a:rPr lang="ru-RU" sz="2000" smtClean="0">
                <a:solidFill>
                  <a:srgbClr val="0070C0"/>
                </a:solidFill>
              </a:rPr>
              <a:t>и закреплять </a:t>
            </a:r>
            <a:r>
              <a:rPr lang="ru-RU" sz="2000" dirty="0" smtClean="0">
                <a:solidFill>
                  <a:srgbClr val="0070C0"/>
                </a:solidFill>
              </a:rPr>
              <a:t>знания детей о  характерных особенностях </a:t>
            </a:r>
            <a:r>
              <a:rPr lang="ru-RU" sz="2000" dirty="0">
                <a:solidFill>
                  <a:srgbClr val="0070C0"/>
                </a:solidFill>
              </a:rPr>
              <a:t>разных времен </a:t>
            </a:r>
            <a:r>
              <a:rPr lang="ru-RU" sz="2000" dirty="0" smtClean="0">
                <a:solidFill>
                  <a:srgbClr val="0070C0"/>
                </a:solidFill>
              </a:rPr>
              <a:t>года;</a:t>
            </a:r>
          </a:p>
          <a:p>
            <a:pPr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ru-RU" sz="2000" dirty="0">
                <a:solidFill>
                  <a:srgbClr val="0070C0"/>
                </a:solidFill>
              </a:rPr>
              <a:t>развивать умение замечать выразительность образа, </a:t>
            </a:r>
            <a:r>
              <a:rPr lang="ru-RU" sz="2000" dirty="0" smtClean="0">
                <a:solidFill>
                  <a:srgbClr val="0070C0"/>
                </a:solidFill>
              </a:rPr>
              <a:t>настроения;</a:t>
            </a:r>
            <a:endParaRPr lang="ru-RU" sz="2000" dirty="0">
              <a:solidFill>
                <a:srgbClr val="0070C0"/>
              </a:solidFill>
            </a:endParaRPr>
          </a:p>
          <a:p>
            <a:pPr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ru-RU" sz="2000" dirty="0">
                <a:solidFill>
                  <a:srgbClr val="0070C0"/>
                </a:solidFill>
              </a:rPr>
              <a:t>закреплять умение воспринимать образ каждого времени года в музыке, стихах, </a:t>
            </a:r>
            <a:r>
              <a:rPr lang="ru-RU" sz="2000" dirty="0" smtClean="0">
                <a:solidFill>
                  <a:srgbClr val="0070C0"/>
                </a:solidFill>
              </a:rPr>
              <a:t>рисунках;</a:t>
            </a:r>
            <a:endParaRPr lang="ru-RU" sz="2000" dirty="0">
              <a:solidFill>
                <a:srgbClr val="0070C0"/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>
                <a:solidFill>
                  <a:srgbClr val="0070C0"/>
                </a:solidFill>
              </a:rPr>
              <a:t>- </a:t>
            </a:r>
            <a:r>
              <a:rPr lang="ru-RU" sz="2000" dirty="0" smtClean="0">
                <a:solidFill>
                  <a:srgbClr val="0070C0"/>
                </a:solidFill>
              </a:rPr>
              <a:t>    воспитывать эстетические чувства через образ природы, ее красоту, -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479925" y="2967038"/>
            <a:ext cx="184150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479925" y="2967038"/>
            <a:ext cx="184150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651500" y="6281738"/>
            <a:ext cx="3492500" cy="576262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dirty="0" smtClean="0">
                <a:solidFill>
                  <a:schemeClr val="bg1"/>
                </a:solidFill>
              </a:rPr>
              <a:t>Левитан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sz="1800" dirty="0" smtClean="0">
                <a:solidFill>
                  <a:schemeClr val="bg1"/>
                </a:solidFill>
              </a:rPr>
              <a:t>«Золотая осень»</a:t>
            </a:r>
            <a:endParaRPr lang="ru-RU" sz="1800" dirty="0">
              <a:solidFill>
                <a:schemeClr val="bg1"/>
              </a:solidFill>
            </a:endParaRPr>
          </a:p>
        </p:txBody>
      </p:sp>
      <p:pic>
        <p:nvPicPr>
          <p:cNvPr id="89091" name="Содержимое 23" descr="что ли.jpg">
            <a:hlinkClick r:id="rId3" action="ppaction://program"/>
          </p:cNvPr>
          <p:cNvPicPr>
            <a:picLocks noChangeAspect="1"/>
          </p:cNvPicPr>
          <p:nvPr/>
        </p:nvPicPr>
        <p:blipFill>
          <a:blip r:embed="rId4"/>
          <a:srcRect l="50000" t="65863" r="25549" b="726"/>
          <a:stretch>
            <a:fillRect/>
          </a:stretch>
        </p:blipFill>
        <p:spPr bwMode="auto">
          <a:xfrm>
            <a:off x="323850" y="5697538"/>
            <a:ext cx="935038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524625" y="6240463"/>
            <a:ext cx="2619375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Пластов «Первый снег»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TextBox 1"/>
          <p:cNvSpPr txBox="1">
            <a:spLocks noChangeArrowheads="1"/>
          </p:cNvSpPr>
          <p:nvPr/>
        </p:nvSpPr>
        <p:spPr bwMode="auto">
          <a:xfrm>
            <a:off x="5795963" y="6459538"/>
            <a:ext cx="32400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Юона «Мартовское солнце»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TextBox 1"/>
          <p:cNvSpPr txBox="1">
            <a:spLocks noChangeArrowheads="1"/>
          </p:cNvSpPr>
          <p:nvPr/>
        </p:nvSpPr>
        <p:spPr bwMode="auto">
          <a:xfrm>
            <a:off x="6300788" y="6524625"/>
            <a:ext cx="41322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chemeClr val="bg1"/>
                </a:solidFill>
                <a:latin typeface="Calibri" pitchFamily="34" charset="0"/>
              </a:rPr>
              <a:t>Потапов «Летний пейзаж»</a:t>
            </a:r>
          </a:p>
        </p:txBody>
      </p:sp>
      <p:pic>
        <p:nvPicPr>
          <p:cNvPr id="92163" name="Содержимое 23" descr="что ли.jpg">
            <a:hlinkClick r:id="" action="ppaction://noaction" endSnd="1"/>
          </p:cNvPr>
          <p:cNvPicPr>
            <a:picLocks noChangeAspect="1"/>
          </p:cNvPicPr>
          <p:nvPr/>
        </p:nvPicPr>
        <p:blipFill>
          <a:blip r:embed="rId3"/>
          <a:srcRect l="50000" t="65863" r="25549" b="726"/>
          <a:stretch>
            <a:fillRect/>
          </a:stretch>
        </p:blipFill>
        <p:spPr bwMode="auto">
          <a:xfrm>
            <a:off x="323850" y="5697538"/>
            <a:ext cx="935038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_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759</TotalTime>
  <Words>149</Words>
  <Application>Microsoft Office PowerPoint</Application>
  <PresentationFormat>Экран (4:3)</PresentationFormat>
  <Paragraphs>30</Paragraphs>
  <Slides>15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10</vt:i4>
      </vt:variant>
      <vt:variant>
        <vt:lpstr>Заголовки слайдов</vt:lpstr>
      </vt:variant>
      <vt:variant>
        <vt:i4>15</vt:i4>
      </vt:variant>
    </vt:vector>
  </HeadingPairs>
  <TitlesOfParts>
    <vt:vector size="32" baseType="lpstr">
      <vt:lpstr>Arial</vt:lpstr>
      <vt:lpstr>Calibri</vt:lpstr>
      <vt:lpstr>Times New Roman</vt:lpstr>
      <vt:lpstr>Wingdings 2</vt:lpstr>
      <vt:lpstr>Wingdings</vt:lpstr>
      <vt:lpstr>Wingdings 3</vt:lpstr>
      <vt:lpstr>Georgia</vt:lpstr>
      <vt:lpstr>Тема Office</vt:lpstr>
      <vt:lpstr>1_Тема Office</vt:lpstr>
      <vt:lpstr>Апекс</vt:lpstr>
      <vt:lpstr>1_Апекс</vt:lpstr>
      <vt:lpstr>2_Апекс</vt:lpstr>
      <vt:lpstr>4_Апекс</vt:lpstr>
      <vt:lpstr>Апекс</vt:lpstr>
      <vt:lpstr>1_Апекс</vt:lpstr>
      <vt:lpstr>2_Апекс</vt:lpstr>
      <vt:lpstr>4_Апекс</vt:lpstr>
      <vt:lpstr>Государственное бюджетное  дошкольное  образовательное учреждение  детский сад №130 общеразвивающего  вида  с приоритетным осуществлением деятельности по художественно-эстетическому развитию детей Невского района Санкт-Петербурга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Учебная</dc:creator>
  <cp:lastModifiedBy>Admin</cp:lastModifiedBy>
  <cp:revision>72</cp:revision>
  <dcterms:created xsi:type="dcterms:W3CDTF">2015-11-12T11:16:39Z</dcterms:created>
  <dcterms:modified xsi:type="dcterms:W3CDTF">2017-05-24T23:16:59Z</dcterms:modified>
</cp:coreProperties>
</file>