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6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9442" y="-315415"/>
            <a:ext cx="7125113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12067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600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Ҡояшлы </a:t>
            </a:r>
            <a:r>
              <a:rPr lang="ba-RU" sz="6600" i="1" dirty="0">
                <a:solidFill>
                  <a:srgbClr val="002060"/>
                </a:solidFill>
                <a:latin typeface="Times New Roman"/>
                <a:ea typeface="Times New Roman"/>
              </a:rPr>
              <a:t>иртә кеүек,</a:t>
            </a:r>
            <a:endParaRPr lang="ru-RU" sz="6600" i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600" i="1" dirty="0">
                <a:solidFill>
                  <a:srgbClr val="002060"/>
                </a:solidFill>
                <a:latin typeface="Times New Roman"/>
                <a:ea typeface="Times New Roman"/>
              </a:rPr>
              <a:t>Әсәм телен-туған телде</a:t>
            </a:r>
            <a:endParaRPr lang="ru-RU" sz="6600" i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ba-RU" sz="6600" i="1" dirty="0">
                <a:solidFill>
                  <a:srgbClr val="002060"/>
                </a:solidFill>
                <a:latin typeface="Times New Roman"/>
                <a:ea typeface="Times New Roman"/>
              </a:rPr>
              <a:t>Өйрәнергә тип килдек</a:t>
            </a:r>
            <a:endParaRPr lang="ru-RU" sz="6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51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9442" y="-819471"/>
            <a:ext cx="7125113" cy="2880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5"/>
            <a:ext cx="8640960" cy="5976664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000" i="1" dirty="0">
                <a:latin typeface="Times New Roman"/>
                <a:ea typeface="Times New Roman"/>
              </a:rPr>
              <a:t>Хәйерле иртә, ағастар!</a:t>
            </a:r>
            <a:endParaRPr lang="ru-RU" sz="6000" i="1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000" i="1" dirty="0">
                <a:latin typeface="Times New Roman"/>
                <a:ea typeface="Times New Roman"/>
              </a:rPr>
              <a:t>Хәйерле иртә,ҡоштар!</a:t>
            </a:r>
            <a:endParaRPr lang="ru-RU" sz="6000" i="1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000" i="1" dirty="0">
                <a:latin typeface="Times New Roman"/>
                <a:ea typeface="Times New Roman"/>
              </a:rPr>
              <a:t>Хәйерле иртә,тәбиғәт!</a:t>
            </a:r>
            <a:endParaRPr lang="ru-RU" sz="6000" i="1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ba-RU" sz="6000" i="1" dirty="0">
                <a:latin typeface="Times New Roman"/>
                <a:ea typeface="Times New Roman"/>
              </a:rPr>
              <a:t>Хәйерле иртә,дуҫтар!</a:t>
            </a:r>
            <a:endParaRPr lang="ru-RU" sz="6000" i="1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2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0"/>
            <a:ext cx="3059832" cy="258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0"/>
            <a:ext cx="3024336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0"/>
            <a:ext cx="3066931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1"/>
            <a:ext cx="3059832" cy="228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2636912"/>
            <a:ext cx="3059831" cy="228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62" y="2638369"/>
            <a:ext cx="3024338" cy="230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76725"/>
            <a:ext cx="3810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17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640960" cy="6552727"/>
          </a:xfrm>
        </p:spPr>
        <p:txBody>
          <a:bodyPr/>
          <a:lstStyle/>
          <a:p>
            <a:pPr algn="ctr"/>
            <a:r>
              <a:rPr lang="ru-RU" sz="1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ЮЛА</a:t>
            </a:r>
            <a:br>
              <a:rPr lang="ru-RU" sz="1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1512168" cy="14184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600" b="1" dirty="0" smtClean="0"/>
              <a:t>.</a:t>
            </a:r>
          </a:p>
          <a:p>
            <a:pPr algn="ctr"/>
            <a:endParaRPr lang="ru-RU" sz="9600" b="1" dirty="0"/>
          </a:p>
        </p:txBody>
      </p:sp>
      <p:sp>
        <p:nvSpPr>
          <p:cNvPr id="5" name="Овал 4"/>
          <p:cNvSpPr/>
          <p:nvPr/>
        </p:nvSpPr>
        <p:spPr>
          <a:xfrm>
            <a:off x="2038756" y="260648"/>
            <a:ext cx="1525132" cy="14184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260648"/>
            <a:ext cx="1584176" cy="14184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600" b="1" dirty="0" smtClean="0"/>
              <a:t>.</a:t>
            </a:r>
          </a:p>
          <a:p>
            <a:endParaRPr lang="ru-RU" sz="9600" b="1" dirty="0"/>
          </a:p>
        </p:txBody>
      </p:sp>
      <p:sp>
        <p:nvSpPr>
          <p:cNvPr id="7" name="Овал 6"/>
          <p:cNvSpPr/>
          <p:nvPr/>
        </p:nvSpPr>
        <p:spPr>
          <a:xfrm>
            <a:off x="6012160" y="260648"/>
            <a:ext cx="1584176" cy="14184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9442" y="-747463"/>
            <a:ext cx="7125113" cy="432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036496" cy="585879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ba-RU" sz="10000" b="1" i="1" dirty="0" smtClean="0">
                <a:solidFill>
                  <a:srgbClr val="FF0000"/>
                </a:solidFill>
              </a:rPr>
              <a:t>ӨН ҺӘМ ХӘРЕФ.</a:t>
            </a:r>
          </a:p>
          <a:p>
            <a:pPr marL="0" indent="0" algn="ctr">
              <a:buNone/>
            </a:pPr>
            <a:r>
              <a:rPr lang="ru-RU" sz="10000" b="1" i="1" dirty="0" smtClean="0">
                <a:solidFill>
                  <a:srgbClr val="FF0000"/>
                </a:solidFill>
              </a:rPr>
              <a:t>АЛФАВИТ</a:t>
            </a:r>
            <a:endParaRPr lang="ru-RU" sz="10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45</TotalTime>
  <Words>32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Winter</vt:lpstr>
      <vt:lpstr>Презентация PowerPoint</vt:lpstr>
      <vt:lpstr>Презентация PowerPoint</vt:lpstr>
      <vt:lpstr>Презентация PowerPoint</vt:lpstr>
      <vt:lpstr>ЮЛА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1101344171</dc:creator>
  <cp:lastModifiedBy>Эльвира Айдаровна</cp:lastModifiedBy>
  <cp:revision>5</cp:revision>
  <dcterms:created xsi:type="dcterms:W3CDTF">2015-11-22T16:47:20Z</dcterms:created>
  <dcterms:modified xsi:type="dcterms:W3CDTF">2016-01-14T07:02:47Z</dcterms:modified>
</cp:coreProperties>
</file>