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66" r:id="rId6"/>
    <p:sldId id="267" r:id="rId7"/>
    <p:sldId id="268" r:id="rId8"/>
    <p:sldId id="259" r:id="rId9"/>
    <p:sldId id="260" r:id="rId10"/>
    <p:sldId id="262" r:id="rId11"/>
    <p:sldId id="263" r:id="rId12"/>
    <p:sldId id="264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8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gif"/><Relationship Id="rId11" Type="http://schemas.openxmlformats.org/officeDocument/2006/relationships/image" Target="../media/image36.jpeg"/><Relationship Id="rId5" Type="http://schemas.openxmlformats.org/officeDocument/2006/relationships/image" Target="../media/image30.jpeg"/><Relationship Id="rId10" Type="http://schemas.openxmlformats.org/officeDocument/2006/relationships/image" Target="../media/image35.gif"/><Relationship Id="rId4" Type="http://schemas.openxmlformats.org/officeDocument/2006/relationships/image" Target="../media/image29.png"/><Relationship Id="rId9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0.png"/><Relationship Id="rId7" Type="http://schemas.openxmlformats.org/officeDocument/2006/relationships/image" Target="../media/image17.png"/><Relationship Id="rId12" Type="http://schemas.openxmlformats.org/officeDocument/2006/relationships/image" Target="../media/image2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23.png"/><Relationship Id="rId5" Type="http://schemas.openxmlformats.org/officeDocument/2006/relationships/image" Target="../media/image12.png"/><Relationship Id="rId10" Type="http://schemas.openxmlformats.org/officeDocument/2006/relationships/image" Target="../media/image22.png"/><Relationship Id="rId4" Type="http://schemas.openxmlformats.org/officeDocument/2006/relationships/image" Target="../media/image11.png"/><Relationship Id="rId9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593"/>
            <a:ext cx="7772400" cy="1470025"/>
          </a:xfrm>
        </p:spPr>
        <p:txBody>
          <a:bodyPr/>
          <a:lstStyle/>
          <a:p>
            <a:r>
              <a:rPr lang="ru-RU" b="1" i="1" dirty="0">
                <a:solidFill>
                  <a:schemeClr val="tx2">
                    <a:lumMod val="75000"/>
                  </a:schemeClr>
                </a:solidFill>
              </a:rPr>
              <a:t>Дедушка Буквоед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950308"/>
            <a:ext cx="3600400" cy="3812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7606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Рисунок 3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540552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7902" y="4898478"/>
            <a:ext cx="2458616" cy="364902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70C0"/>
                </a:solidFill>
              </a:rPr>
              <a:t>Ждут</a:t>
            </a: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927281221"/>
              </p:ext>
            </p:extLst>
          </p:nvPr>
        </p:nvGraphicFramePr>
        <p:xfrm>
          <a:off x="0" y="1638300"/>
          <a:ext cx="9143998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520">
                  <a:extLst>
                    <a:ext uri="{9D8B030D-6E8A-4147-A177-3AD203B41FA5}">
                      <a16:colId xmlns:a16="http://schemas.microsoft.com/office/drawing/2014/main" xmlns="" val="2779598054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xmlns="" val="289648027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xmlns="" val="3754958512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xmlns="" val="2626852186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xmlns="" val="3784775442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xmlns="" val="3630670098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xmlns="" val="4092485972"/>
                    </a:ext>
                  </a:extLst>
                </a:gridCol>
                <a:gridCol w="288032">
                  <a:extLst>
                    <a:ext uri="{9D8B030D-6E8A-4147-A177-3AD203B41FA5}">
                      <a16:colId xmlns:a16="http://schemas.microsoft.com/office/drawing/2014/main" xmlns="" val="2438115874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xmlns="" val="4146869959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xmlns="" val="4121642765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xmlns="" val="1490284146"/>
                    </a:ext>
                  </a:extLst>
                </a:gridCol>
                <a:gridCol w="288032">
                  <a:extLst>
                    <a:ext uri="{9D8B030D-6E8A-4147-A177-3AD203B41FA5}">
                      <a16:colId xmlns:a16="http://schemas.microsoft.com/office/drawing/2014/main" xmlns="" val="211228278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xmlns="" val="4192197089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xmlns="" val="1505906879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xmlns="" val="184812293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xmlns="" val="3136569878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xmlns="" val="2879353634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xmlns="" val="2985156915"/>
                    </a:ext>
                  </a:extLst>
                </a:gridCol>
                <a:gridCol w="288032">
                  <a:extLst>
                    <a:ext uri="{9D8B030D-6E8A-4147-A177-3AD203B41FA5}">
                      <a16:colId xmlns:a16="http://schemas.microsoft.com/office/drawing/2014/main" xmlns="" val="1494432637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xmlns="" val="4138505887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xmlns="" val="218469034"/>
                    </a:ext>
                  </a:extLst>
                </a:gridCol>
                <a:gridCol w="576071">
                  <a:extLst>
                    <a:ext uri="{9D8B030D-6E8A-4147-A177-3AD203B41FA5}">
                      <a16:colId xmlns:a16="http://schemas.microsoft.com/office/drawing/2014/main" xmlns="" val="2999552817"/>
                    </a:ext>
                  </a:extLst>
                </a:gridCol>
                <a:gridCol w="467535">
                  <a:extLst>
                    <a:ext uri="{9D8B030D-6E8A-4147-A177-3AD203B41FA5}">
                      <a16:colId xmlns:a16="http://schemas.microsoft.com/office/drawing/2014/main" xmlns="" val="806246065"/>
                    </a:ext>
                  </a:extLst>
                </a:gridCol>
              </a:tblGrid>
              <a:tr h="126216">
                <a:tc>
                  <a:txBody>
                    <a:bodyPr/>
                    <a:lstStyle/>
                    <a:p>
                      <a:r>
                        <a:rPr lang="ru-RU" dirty="0"/>
                        <a:t>!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..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!!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..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!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??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!!!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!!!!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???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….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????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??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!!!!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90603854"/>
                  </a:ext>
                </a:extLst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6463416"/>
              </p:ext>
            </p:extLst>
          </p:nvPr>
        </p:nvGraphicFramePr>
        <p:xfrm>
          <a:off x="-17901" y="2708920"/>
          <a:ext cx="9342432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2053">
                  <a:extLst>
                    <a:ext uri="{9D8B030D-6E8A-4147-A177-3AD203B41FA5}">
                      <a16:colId xmlns:a16="http://schemas.microsoft.com/office/drawing/2014/main" xmlns="" val="3104570047"/>
                    </a:ext>
                  </a:extLst>
                </a:gridCol>
                <a:gridCol w="227175">
                  <a:extLst>
                    <a:ext uri="{9D8B030D-6E8A-4147-A177-3AD203B41FA5}">
                      <a16:colId xmlns:a16="http://schemas.microsoft.com/office/drawing/2014/main" xmlns="" val="3331749815"/>
                    </a:ext>
                  </a:extLst>
                </a:gridCol>
                <a:gridCol w="305773">
                  <a:extLst>
                    <a:ext uri="{9D8B030D-6E8A-4147-A177-3AD203B41FA5}">
                      <a16:colId xmlns:a16="http://schemas.microsoft.com/office/drawing/2014/main" xmlns="" val="3299631591"/>
                    </a:ext>
                  </a:extLst>
                </a:gridCol>
                <a:gridCol w="382216">
                  <a:extLst>
                    <a:ext uri="{9D8B030D-6E8A-4147-A177-3AD203B41FA5}">
                      <a16:colId xmlns:a16="http://schemas.microsoft.com/office/drawing/2014/main" xmlns="" val="3263381964"/>
                    </a:ext>
                  </a:extLst>
                </a:gridCol>
                <a:gridCol w="535104">
                  <a:extLst>
                    <a:ext uri="{9D8B030D-6E8A-4147-A177-3AD203B41FA5}">
                      <a16:colId xmlns:a16="http://schemas.microsoft.com/office/drawing/2014/main" xmlns="" val="3762169210"/>
                    </a:ext>
                  </a:extLst>
                </a:gridCol>
                <a:gridCol w="382216">
                  <a:extLst>
                    <a:ext uri="{9D8B030D-6E8A-4147-A177-3AD203B41FA5}">
                      <a16:colId xmlns:a16="http://schemas.microsoft.com/office/drawing/2014/main" xmlns="" val="4128751449"/>
                    </a:ext>
                  </a:extLst>
                </a:gridCol>
                <a:gridCol w="458659">
                  <a:extLst>
                    <a:ext uri="{9D8B030D-6E8A-4147-A177-3AD203B41FA5}">
                      <a16:colId xmlns:a16="http://schemas.microsoft.com/office/drawing/2014/main" xmlns="" val="3977376525"/>
                    </a:ext>
                  </a:extLst>
                </a:gridCol>
                <a:gridCol w="535104">
                  <a:extLst>
                    <a:ext uri="{9D8B030D-6E8A-4147-A177-3AD203B41FA5}">
                      <a16:colId xmlns:a16="http://schemas.microsoft.com/office/drawing/2014/main" xmlns="" val="2000719256"/>
                    </a:ext>
                  </a:extLst>
                </a:gridCol>
                <a:gridCol w="458659">
                  <a:extLst>
                    <a:ext uri="{9D8B030D-6E8A-4147-A177-3AD203B41FA5}">
                      <a16:colId xmlns:a16="http://schemas.microsoft.com/office/drawing/2014/main" xmlns="" val="3736878763"/>
                    </a:ext>
                  </a:extLst>
                </a:gridCol>
                <a:gridCol w="611547">
                  <a:extLst>
                    <a:ext uri="{9D8B030D-6E8A-4147-A177-3AD203B41FA5}">
                      <a16:colId xmlns:a16="http://schemas.microsoft.com/office/drawing/2014/main" xmlns="" val="2031756384"/>
                    </a:ext>
                  </a:extLst>
                </a:gridCol>
                <a:gridCol w="525018">
                  <a:extLst>
                    <a:ext uri="{9D8B030D-6E8A-4147-A177-3AD203B41FA5}">
                      <a16:colId xmlns:a16="http://schemas.microsoft.com/office/drawing/2014/main" xmlns="" val="3240388132"/>
                    </a:ext>
                  </a:extLst>
                </a:gridCol>
                <a:gridCol w="221108">
                  <a:extLst>
                    <a:ext uri="{9D8B030D-6E8A-4147-A177-3AD203B41FA5}">
                      <a16:colId xmlns:a16="http://schemas.microsoft.com/office/drawing/2014/main" xmlns="" val="2417662059"/>
                    </a:ext>
                  </a:extLst>
                </a:gridCol>
                <a:gridCol w="422053">
                  <a:extLst>
                    <a:ext uri="{9D8B030D-6E8A-4147-A177-3AD203B41FA5}">
                      <a16:colId xmlns:a16="http://schemas.microsoft.com/office/drawing/2014/main" xmlns="" val="3598038657"/>
                    </a:ext>
                  </a:extLst>
                </a:gridCol>
                <a:gridCol w="422053">
                  <a:extLst>
                    <a:ext uri="{9D8B030D-6E8A-4147-A177-3AD203B41FA5}">
                      <a16:colId xmlns:a16="http://schemas.microsoft.com/office/drawing/2014/main" xmlns="" val="2693842884"/>
                    </a:ext>
                  </a:extLst>
                </a:gridCol>
                <a:gridCol w="422053">
                  <a:extLst>
                    <a:ext uri="{9D8B030D-6E8A-4147-A177-3AD203B41FA5}">
                      <a16:colId xmlns:a16="http://schemas.microsoft.com/office/drawing/2014/main" xmlns="" val="172217840"/>
                    </a:ext>
                  </a:extLst>
                </a:gridCol>
                <a:gridCol w="422053">
                  <a:extLst>
                    <a:ext uri="{9D8B030D-6E8A-4147-A177-3AD203B41FA5}">
                      <a16:colId xmlns:a16="http://schemas.microsoft.com/office/drawing/2014/main" xmlns="" val="4279076892"/>
                    </a:ext>
                  </a:extLst>
                </a:gridCol>
                <a:gridCol w="422053">
                  <a:extLst>
                    <a:ext uri="{9D8B030D-6E8A-4147-A177-3AD203B41FA5}">
                      <a16:colId xmlns:a16="http://schemas.microsoft.com/office/drawing/2014/main" xmlns="" val="4030017242"/>
                    </a:ext>
                  </a:extLst>
                </a:gridCol>
                <a:gridCol w="422053">
                  <a:extLst>
                    <a:ext uri="{9D8B030D-6E8A-4147-A177-3AD203B41FA5}">
                      <a16:colId xmlns:a16="http://schemas.microsoft.com/office/drawing/2014/main" xmlns="" val="3450207497"/>
                    </a:ext>
                  </a:extLst>
                </a:gridCol>
                <a:gridCol w="237947">
                  <a:extLst>
                    <a:ext uri="{9D8B030D-6E8A-4147-A177-3AD203B41FA5}">
                      <a16:colId xmlns:a16="http://schemas.microsoft.com/office/drawing/2014/main" xmlns="" val="2932368379"/>
                    </a:ext>
                  </a:extLst>
                </a:gridCol>
                <a:gridCol w="458659">
                  <a:extLst>
                    <a:ext uri="{9D8B030D-6E8A-4147-A177-3AD203B41FA5}">
                      <a16:colId xmlns:a16="http://schemas.microsoft.com/office/drawing/2014/main" xmlns="" val="2056495955"/>
                    </a:ext>
                  </a:extLst>
                </a:gridCol>
                <a:gridCol w="569551">
                  <a:extLst>
                    <a:ext uri="{9D8B030D-6E8A-4147-A177-3AD203B41FA5}">
                      <a16:colId xmlns:a16="http://schemas.microsoft.com/office/drawing/2014/main" xmlns="" val="2903431459"/>
                    </a:ext>
                  </a:extLst>
                </a:gridCol>
                <a:gridCol w="212384">
                  <a:extLst>
                    <a:ext uri="{9D8B030D-6E8A-4147-A177-3AD203B41FA5}">
                      <a16:colId xmlns:a16="http://schemas.microsoft.com/office/drawing/2014/main" xmlns="" val="3342776766"/>
                    </a:ext>
                  </a:extLst>
                </a:gridCol>
                <a:gridCol w="266941">
                  <a:extLst>
                    <a:ext uri="{9D8B030D-6E8A-4147-A177-3AD203B41FA5}">
                      <a16:colId xmlns:a16="http://schemas.microsoft.com/office/drawing/2014/main" xmlns="" val="28168707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??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!!!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!!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….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**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++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***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+++++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+++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++++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??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+++++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???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????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!!!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9975588"/>
                  </a:ext>
                </a:extLst>
              </a:tr>
            </a:tbl>
          </a:graphicData>
        </a:graphic>
      </p:graphicFrame>
      <p:sp>
        <p:nvSpPr>
          <p:cNvPr id="19" name="Прямоугольник 18"/>
          <p:cNvSpPr/>
          <p:nvPr/>
        </p:nvSpPr>
        <p:spPr>
          <a:xfrm>
            <a:off x="1403648" y="4726986"/>
            <a:ext cx="1800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уже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2716375" y="4696208"/>
            <a:ext cx="97494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все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3425370" y="4704954"/>
            <a:ext cx="218240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школы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5331408" y="4704954"/>
            <a:ext cx="99578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нас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6299474" y="4710634"/>
            <a:ext cx="45557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107504" y="5607246"/>
            <a:ext cx="280564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настоящий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2913144" y="5601645"/>
            <a:ext cx="200567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первый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4946624" y="5601644"/>
            <a:ext cx="148008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класс</a:t>
            </a:r>
          </a:p>
        </p:txBody>
      </p:sp>
    </p:spTree>
    <p:extLst>
      <p:ext uri="{BB962C8B-B14F-4D97-AF65-F5344CB8AC3E}">
        <p14:creationId xmlns:p14="http://schemas.microsoft.com/office/powerpoint/2010/main" val="1157495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9" grpId="0"/>
      <p:bldP spid="20" grpId="0"/>
      <p:bldP spid="22" grpId="0"/>
      <p:bldP spid="23" grpId="0"/>
      <p:bldP spid="25" grpId="0"/>
      <p:bldP spid="26" grpId="0"/>
      <p:bldP spid="28" grpId="0"/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Рисунок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88" y="107876"/>
            <a:ext cx="1476524" cy="1476524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0603" y="-15653"/>
            <a:ext cx="1457100" cy="172358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8367" y="201691"/>
            <a:ext cx="1642800" cy="140522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19" y="1589491"/>
            <a:ext cx="1457781" cy="147652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3425" y="1622570"/>
            <a:ext cx="1590155" cy="222088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9119" y="1881555"/>
            <a:ext cx="2065762" cy="123996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255" y="3408681"/>
            <a:ext cx="1242589" cy="1272174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0603" y="3979257"/>
            <a:ext cx="1817338" cy="923396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3580" y="3261975"/>
            <a:ext cx="1474058" cy="1895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3520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458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116632" y="2286000"/>
            <a:ext cx="8229600" cy="1143000"/>
          </a:xfrm>
        </p:spPr>
        <p:txBody>
          <a:bodyPr/>
          <a:lstStyle/>
          <a:p>
            <a:r>
              <a:rPr lang="ru-RU" b="1" i="1" dirty="0">
                <a:solidFill>
                  <a:srgbClr val="C00000"/>
                </a:solidFill>
              </a:rPr>
              <a:t>МОЛОДЦЫ!!!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45229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52536" y="1417638"/>
            <a:ext cx="10873207" cy="5857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1252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92488" y="3212976"/>
            <a:ext cx="5616624" cy="3014910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Вот и стали мы друзьями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Вам в любую книгу дверь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Открывается теперь!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А сейчас вас лето ждет,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Время игр настает!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Но меня не забывайте,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Книги каждый день читайте!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79541"/>
            <a:ext cx="9144000" cy="4790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9663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3052511"/>
              </p:ext>
            </p:extLst>
          </p:nvPr>
        </p:nvGraphicFramePr>
        <p:xfrm>
          <a:off x="457200" y="846138"/>
          <a:ext cx="8229600" cy="218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xmlns="" val="40436163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xmlns="" val="32517573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xmlns="" val="246567153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xmlns="" val="1671820177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xmlns="" val="33179157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xmlns="" val="2587258713"/>
                    </a:ext>
                  </a:extLst>
                </a:gridCol>
              </a:tblGrid>
              <a:tr h="1094420">
                <a:tc>
                  <a:txBody>
                    <a:bodyPr/>
                    <a:lstStyle/>
                    <a:p>
                      <a:pPr algn="ctr"/>
                      <a:r>
                        <a:rPr lang="ru-RU" sz="5400" dirty="0"/>
                        <a:t>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/>
                        <a:t>З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/>
                        <a:t>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/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/>
                        <a:t>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/>
                        <a:t>К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5292679"/>
                  </a:ext>
                </a:extLst>
              </a:tr>
              <a:tr h="1094420">
                <a:tc>
                  <a:txBody>
                    <a:bodyPr/>
                    <a:lstStyle/>
                    <a:p>
                      <a:pPr algn="ctr"/>
                      <a:r>
                        <a:rPr lang="ru-RU" sz="5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43546954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043608" y="2967334"/>
            <a:ext cx="676875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СКАЗКИ</a:t>
            </a:r>
          </a:p>
        </p:txBody>
      </p:sp>
    </p:spTree>
    <p:extLst>
      <p:ext uri="{BB962C8B-B14F-4D97-AF65-F5344CB8AC3E}">
        <p14:creationId xmlns:p14="http://schemas.microsoft.com/office/powerpoint/2010/main" val="2828732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093" y="548680"/>
            <a:ext cx="8229600" cy="4525963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«Сивка-Мурка» (К. Д. Ушинский)</a:t>
            </a: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«</a:t>
            </a:r>
            <a:r>
              <a:rPr lang="ru-RU" b="1" dirty="0" err="1">
                <a:solidFill>
                  <a:schemeClr val="tx2">
                    <a:lumMod val="75000"/>
                  </a:schemeClr>
                </a:solidFill>
              </a:rPr>
              <a:t>Федорино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 море» (К. Чуковский)</a:t>
            </a: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«Крот в сапогах» (Ш. Перро)</a:t>
            </a: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«Гладкий утёнок» (Г.Х. Андерсен)</a:t>
            </a: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«</a:t>
            </a:r>
            <a:r>
              <a:rPr lang="ru-RU" b="1" dirty="0" err="1">
                <a:solidFill>
                  <a:schemeClr val="tx2">
                    <a:lumMod val="75000"/>
                  </a:schemeClr>
                </a:solidFill>
              </a:rPr>
              <a:t>Кусалочка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» (Г.Х. Андерсен)</a:t>
            </a: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«Нежная королева» (Г.Х. Андерсен)</a:t>
            </a: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«Маленький цветочек» (С. Т. Аксаков)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54020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762500" cy="3571875"/>
          </a:xfrm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0175279"/>
              </p:ext>
            </p:extLst>
          </p:nvPr>
        </p:nvGraphicFramePr>
        <p:xfrm>
          <a:off x="899592" y="3510115"/>
          <a:ext cx="747802" cy="722671"/>
        </p:xfrm>
        <a:graphic>
          <a:graphicData uri="http://schemas.openxmlformats.org/drawingml/2006/table">
            <a:tbl>
              <a:tblPr/>
              <a:tblGrid>
                <a:gridCol w="747802">
                  <a:extLst>
                    <a:ext uri="{9D8B030D-6E8A-4147-A177-3AD203B41FA5}">
                      <a16:colId xmlns:a16="http://schemas.microsoft.com/office/drawing/2014/main" xmlns="" val="2799341771"/>
                    </a:ext>
                  </a:extLst>
                </a:gridCol>
              </a:tblGrid>
              <a:tr h="72267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200243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3935631"/>
              </p:ext>
            </p:extLst>
          </p:nvPr>
        </p:nvGraphicFramePr>
        <p:xfrm>
          <a:off x="1647395" y="3510115"/>
          <a:ext cx="733855" cy="725721"/>
        </p:xfrm>
        <a:graphic>
          <a:graphicData uri="http://schemas.openxmlformats.org/drawingml/2006/table">
            <a:tbl>
              <a:tblPr/>
              <a:tblGrid>
                <a:gridCol w="733855">
                  <a:extLst>
                    <a:ext uri="{9D8B030D-6E8A-4147-A177-3AD203B41FA5}">
                      <a16:colId xmlns:a16="http://schemas.microsoft.com/office/drawing/2014/main" xmlns="" val="259266144"/>
                    </a:ext>
                  </a:extLst>
                </a:gridCol>
              </a:tblGrid>
              <a:tr h="72572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81828053"/>
                  </a:ext>
                </a:extLst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2305366"/>
              </p:ext>
            </p:extLst>
          </p:nvPr>
        </p:nvGraphicFramePr>
        <p:xfrm>
          <a:off x="2389239" y="3510115"/>
          <a:ext cx="707922" cy="722671"/>
        </p:xfrm>
        <a:graphic>
          <a:graphicData uri="http://schemas.openxmlformats.org/drawingml/2006/table">
            <a:tbl>
              <a:tblPr/>
              <a:tblGrid>
                <a:gridCol w="707922">
                  <a:extLst>
                    <a:ext uri="{9D8B030D-6E8A-4147-A177-3AD203B41FA5}">
                      <a16:colId xmlns:a16="http://schemas.microsoft.com/office/drawing/2014/main" xmlns="" val="311467929"/>
                    </a:ext>
                  </a:extLst>
                </a:gridCol>
              </a:tblGrid>
              <a:tr h="72267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71119091"/>
                  </a:ext>
                </a:extLst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057590" y="3904531"/>
            <a:ext cx="1922321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чай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302701"/>
            <a:ext cx="3647126" cy="2911622"/>
          </a:xfrm>
          <a:prstGeom prst="rect">
            <a:avLst/>
          </a:prstGeom>
        </p:spPr>
      </p:pic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0348421"/>
              </p:ext>
            </p:extLst>
          </p:nvPr>
        </p:nvGraphicFramePr>
        <p:xfrm>
          <a:off x="4735830" y="3553317"/>
          <a:ext cx="4129979" cy="72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9997">
                  <a:extLst>
                    <a:ext uri="{9D8B030D-6E8A-4147-A177-3AD203B41FA5}">
                      <a16:colId xmlns:a16="http://schemas.microsoft.com/office/drawing/2014/main" xmlns="" val="3589784841"/>
                    </a:ext>
                  </a:extLst>
                </a:gridCol>
                <a:gridCol w="589997">
                  <a:extLst>
                    <a:ext uri="{9D8B030D-6E8A-4147-A177-3AD203B41FA5}">
                      <a16:colId xmlns:a16="http://schemas.microsoft.com/office/drawing/2014/main" xmlns="" val="2104363912"/>
                    </a:ext>
                  </a:extLst>
                </a:gridCol>
                <a:gridCol w="589997">
                  <a:extLst>
                    <a:ext uri="{9D8B030D-6E8A-4147-A177-3AD203B41FA5}">
                      <a16:colId xmlns:a16="http://schemas.microsoft.com/office/drawing/2014/main" xmlns="" val="1134102638"/>
                    </a:ext>
                  </a:extLst>
                </a:gridCol>
                <a:gridCol w="589997">
                  <a:extLst>
                    <a:ext uri="{9D8B030D-6E8A-4147-A177-3AD203B41FA5}">
                      <a16:colId xmlns:a16="http://schemas.microsoft.com/office/drawing/2014/main" xmlns="" val="733199510"/>
                    </a:ext>
                  </a:extLst>
                </a:gridCol>
                <a:gridCol w="589997">
                  <a:extLst>
                    <a:ext uri="{9D8B030D-6E8A-4147-A177-3AD203B41FA5}">
                      <a16:colId xmlns:a16="http://schemas.microsoft.com/office/drawing/2014/main" xmlns="" val="1458423017"/>
                    </a:ext>
                  </a:extLst>
                </a:gridCol>
                <a:gridCol w="589997">
                  <a:extLst>
                    <a:ext uri="{9D8B030D-6E8A-4147-A177-3AD203B41FA5}">
                      <a16:colId xmlns:a16="http://schemas.microsoft.com/office/drawing/2014/main" xmlns="" val="3663627512"/>
                    </a:ext>
                  </a:extLst>
                </a:gridCol>
                <a:gridCol w="589997">
                  <a:extLst>
                    <a:ext uri="{9D8B030D-6E8A-4147-A177-3AD203B41FA5}">
                      <a16:colId xmlns:a16="http://schemas.microsoft.com/office/drawing/2014/main" xmlns="" val="2326468876"/>
                    </a:ext>
                  </a:extLst>
                </a:gridCol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79941879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838208" y="4006177"/>
            <a:ext cx="400372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ДЕВОЧКА</a:t>
            </a: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7775" y="166916"/>
            <a:ext cx="4184158" cy="3280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551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" name="Объект 1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528" y="558321"/>
            <a:ext cx="1610158" cy="2239693"/>
          </a:xfr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1969" y="598554"/>
            <a:ext cx="1428949" cy="2257740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9201" y="231622"/>
            <a:ext cx="1752845" cy="2600688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6080" y="308191"/>
            <a:ext cx="1800476" cy="2514951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9565" y="4581128"/>
            <a:ext cx="2276872" cy="2276872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6186" y="3542758"/>
            <a:ext cx="2133067" cy="1772816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9166" y="5084414"/>
            <a:ext cx="1111752" cy="1835248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297" y="3081697"/>
            <a:ext cx="2042337" cy="1542422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9901" y="3230427"/>
            <a:ext cx="2438405" cy="1511811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3502" y="5199612"/>
            <a:ext cx="2196814" cy="1552546"/>
          </a:xfrm>
          <a:prstGeom prst="rect">
            <a:avLst/>
          </a:prstGeom>
        </p:spPr>
      </p:pic>
      <p:pic>
        <p:nvPicPr>
          <p:cNvPr id="42" name="Рисунок 41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3798" y="4808456"/>
            <a:ext cx="3488667" cy="1193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5825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692696"/>
            <a:ext cx="1738536" cy="2418264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772958"/>
            <a:ext cx="1428949" cy="225774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0490" y="601484"/>
            <a:ext cx="1752845" cy="260068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9519" y="603764"/>
            <a:ext cx="1800476" cy="251495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714" y="3234196"/>
            <a:ext cx="1865507" cy="131840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872088"/>
            <a:ext cx="2438405" cy="151181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5405" y="3122186"/>
            <a:ext cx="2042337" cy="1542422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1319" y="4552598"/>
            <a:ext cx="1229742" cy="2030022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5207" y="3145288"/>
            <a:ext cx="1873145" cy="1556792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7973" y="3988010"/>
            <a:ext cx="2914706" cy="2914706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1371" y="3731094"/>
            <a:ext cx="4002616" cy="1369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5642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Ёршик –</a:t>
            </a: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Мрак – </a:t>
            </a:r>
            <a:r>
              <a:rPr lang="ru-RU" dirty="0"/>
              <a:t>         </a:t>
            </a: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Болото –</a:t>
            </a:r>
            <a:r>
              <a:rPr lang="ru-RU" dirty="0"/>
              <a:t>     </a:t>
            </a: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Ствол –</a:t>
            </a:r>
            <a:r>
              <a:rPr lang="ru-RU" dirty="0"/>
              <a:t>        </a:t>
            </a: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Черепаха -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411760" y="1568511"/>
            <a:ext cx="151216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ёр</a:t>
            </a:r>
            <a:r>
              <a:rPr lang="ru-RU" sz="3600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ш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736475" y="2210059"/>
            <a:ext cx="86273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ра</a:t>
            </a:r>
            <a:r>
              <a:rPr lang="ru-RU" sz="3600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670689" y="2836460"/>
            <a:ext cx="97853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лот</a:t>
            </a:r>
            <a:r>
              <a:rPr lang="ru-RU" sz="3200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694638" y="3349469"/>
            <a:ext cx="93063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сто</a:t>
            </a:r>
            <a:r>
              <a:rPr lang="ru-RU" sz="3200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л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736475" y="3966770"/>
            <a:ext cx="101502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реп</a:t>
            </a:r>
            <a:r>
              <a:rPr lang="ru-RU" sz="3200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</a:t>
            </a:r>
          </a:p>
        </p:txBody>
      </p:sp>
    </p:spTree>
    <p:extLst>
      <p:ext uri="{BB962C8B-B14F-4D97-AF65-F5344CB8AC3E}">
        <p14:creationId xmlns:p14="http://schemas.microsoft.com/office/powerpoint/2010/main" val="3878690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932040" y="632808"/>
            <a:ext cx="101662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О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699792" y="632808"/>
            <a:ext cx="85792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У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894944" y="643705"/>
            <a:ext cx="84029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Р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062455" y="657081"/>
            <a:ext cx="87716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К</a:t>
            </a:r>
          </a:p>
        </p:txBody>
      </p:sp>
    </p:spTree>
    <p:extLst>
      <p:ext uri="{BB962C8B-B14F-4D97-AF65-F5344CB8AC3E}">
        <p14:creationId xmlns:p14="http://schemas.microsoft.com/office/powerpoint/2010/main" val="847521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186</Words>
  <Application>Microsoft Office PowerPoint</Application>
  <PresentationFormat>Экран (4:3)</PresentationFormat>
  <Paragraphs>94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Дедушка Буквоед 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Ждут</vt:lpstr>
      <vt:lpstr>Презентация PowerPoint</vt:lpstr>
      <vt:lpstr>МОЛОДЦЫ!!!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Дедушка Буквоед</dc:title>
  <dc:creator>Ванюшка</dc:creator>
  <cp:lastModifiedBy>user</cp:lastModifiedBy>
  <cp:revision>20</cp:revision>
  <dcterms:created xsi:type="dcterms:W3CDTF">2017-05-08T16:17:53Z</dcterms:created>
  <dcterms:modified xsi:type="dcterms:W3CDTF">2017-05-25T15:57:49Z</dcterms:modified>
</cp:coreProperties>
</file>