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67" r:id="rId5"/>
    <p:sldId id="270" r:id="rId6"/>
    <p:sldId id="257" r:id="rId7"/>
    <p:sldId id="271" r:id="rId8"/>
    <p:sldId id="258" r:id="rId9"/>
    <p:sldId id="272" r:id="rId10"/>
    <p:sldId id="259" r:id="rId11"/>
    <p:sldId id="273" r:id="rId12"/>
    <p:sldId id="260" r:id="rId13"/>
    <p:sldId id="261" r:id="rId14"/>
    <p:sldId id="262" r:id="rId15"/>
    <p:sldId id="263" r:id="rId16"/>
    <p:sldId id="264" r:id="rId17"/>
    <p:sldId id="265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66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0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764704"/>
            <a:ext cx="83529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Интегрированное занятие в старшей группе</a:t>
            </a: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«С художником в галерею»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Подготовила : воспитатель 1 квалификационной категории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Чернышова Оксана Сергеевна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Талакан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2017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по-щучьему-велению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568952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187624" y="1064394"/>
            <a:ext cx="6840760" cy="23083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молодцы, ребята. А теперь угадайте, что изображено на следующей картине.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Разноцветным коромыслом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небе голубом повисла,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Семицветная дуга,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Несомненно, …(радуга)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9380446-Camomiles-rainbow-and-blue-sky-Stock-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51520" y="125603"/>
            <a:ext cx="8640960" cy="655564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Художник: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Что за чудо - чудеса в гости радуга пришла и дорожки принесла,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дорожки не простые, а волшебные такие!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дорожке кто пройдет - тот играет,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Много знает, всегда красиво говорит,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Лето встретить мы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спешит!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Художник: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Ребята, а вы хотите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чтобы лето поскорей наступило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 (да)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(Радуга гаснет)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Художник: Ой, что-то произошло, радуга исчезла! Как же мы теперь встретим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лето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 Придется, наверно, остаться с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весной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так как я не смогу больше нарисовать такую же радугу, не помню порядок расположения цветов. Что же делать? Ребята может, вы мне поможете, вспомнить расположение цветов радуги.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Дети: Да, поможем.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Художник: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Хорошо. А сколько цветов у радуги? (У радуги 7 цветов)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 положил руки в карманы и вдруг достаёт цветные конверты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(7 штук)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Художник: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Ребята смотрите, у меня в сумке цветные конверты. Давайте посчитаем, сколько? (7 конвертов) Интересно, что это означало бы. Кто догадался?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Дети: это цвета радуги.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Художник: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Правильно. В каждом  конверте задания, которые необходимо выполнить, но сначала нужно выбрать конверт в определённой последовательности, чтобы радуга восстановилась правильно. Трудная задача стоит перед нами. Ребята, вы готовы пройти сложный путь по дорожкам радуги, проверить свои знания, чему мы с вами научились за год, и перейти в подготовительную группу.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Дети: Да, готовы!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Художник: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Но прежде чем приступить к выполнению заданий, нам с вами нужно вспомнить, все цвета радуги. (Красный, оранжевый, жёлтый, зелёный, голубой, синий, фиолетовый).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Художник: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Давайте, скорее, откроем 1 конверт с заданием! Ой, я что-то даже не знаю какой выбрать, вдруг опять ошибусь, перепутаю цвета. Помогите мне, какой цвет конверта выбрать первым?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Дети: Красный!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(открывают красный 1 конверт, встают вокруг картины «Ранняя весна»)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Читает задание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Светает рано по утрам, весь снег растаял тут и там,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Ручей шумит как водопад, скворцы в скворечники летят,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Звенят под крышами капели, медведь с еловой встал постели,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Всех солнышко теплом ласкает, кто это время года знает?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Дети: это время года весна.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7"/>
            <a:ext cx="8568952" cy="62401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foto-b12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568952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esktop\gorod-park-skamya-ves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640960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\Desktop\paste2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496944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23528" y="33923"/>
            <a:ext cx="8424936" cy="480131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Давайте опишем словами, какая бывает весна?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Дети: Весна бывает долгожданная, теплая, звонкая, солнечная, ласковая, мокрая, грязная, праздничная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месяцев у весны? (3 месяца). Как называется первый месяц? (Первый месяц называется март). Как называется второй месяц? (Второй месяц называется апрель) А как называется третий месяц весны? (Третий месяц называется май). После какого времени года наступила весна? (После зимы пришла весна). А какие пословицы вы знаете про весну?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( Грач на горе – весна на дворе.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Весна красна цветами, а осень пирогами.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Весною сверху печет, а снизу морозит.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спит весною – тот плачет зимою.)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Молодцы, ребята. Вот появилась первая дорожка радуги. Давайте прикрепим ее на мольберт.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теперь какой конверт нужно нам выбрать?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Дети: Оранжевый конверт.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(выбирают оранжевый 2 конверт).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23528" y="568467"/>
            <a:ext cx="8496944" cy="452431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того чтобы выполнить задание, нам нужно пройти за парты. Ребята, посмотрите у вас в корзиночках лежат числа. Возьмите их и выложите все четные числа до 10 в ряд. Выложили? А теперь проверьте  друг у друга. (после проверяем вместе) Теперь выложите нечетные числа. Проверьте. пожалуйста, друг у друга. Предлагаю проверить вместе: 2,4,6,8,10; 1,3,5,7,9. Хорошо, соберите все числа и возьмем в руки карандаш.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Карандаш в руке катаю,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Между пальчиков верчу,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Непременно каждый пальчик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Быть послушным научу.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теперь возьмите палочки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Кюизенера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Посчитайте свои палочки, сколько их? (5 палочек) Покажите, пожалуйста, на палочках цифру пять. (Палочки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Кюизенера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  А теперь разложите палочки от самой  длинной до самой  короткой. Назовите самую длинную  палочку, которая по счёту? и самую короткую?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Молодцы, ребята! Хорошо справились. Вот и вторая оранжевая дорожка радуги появилась. Прикрепляем ее на мольберт.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23528" y="717394"/>
            <a:ext cx="856895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обобщение знаний  детей через организацию различных видов деятельности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Обучающие: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закрепление счёта количественных и порядковых числительных в пределах 10, умения сравнивать палочки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Кюизенера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длине;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упражнять в классификации предметов, определение материала, из которых они сделаны;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закрепление характерных признаков времен года, названий месяцев, дней недели, сутки;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упражнять называть  сказки по картинкам;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упражнять подбирать к существительному несколько прилагательных;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упражнять в умении слышать определенный звук и находить первую букву своего имени;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упражнять в определении количества слогов;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Развивающие: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расширение словарного объёма детей, диалогической речи;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логическое мышление;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конструктивную деятельность;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моторику рук.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Воспитывающие: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воспитывать любознательность, наблюдательность;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воспитывать взаимовыручку, самостоятельность;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Форма работы - фронтальная, индивидуальная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95536" y="531882"/>
            <a:ext cx="8424936" cy="40934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Ребята, а каким будет следующим цветом дорожка радуги?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(выбирают желтый 3 конверт).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Чтобы появилась следующая дорожка радуги, нам необходимо правильно выполнить задание. Для выполнения этого задания нам нужно пройти к мольберту. Д/игра «Что из чего сделано». На столе лежат картинки с различными предметами, которые сделаны из различных материалов. Ваша цель: на первый кармашек положить картинки с изображением предметов, которые сделаны из дерева, на второй – из пластмассы, и на третий - из стекла.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(дети выполняют задание, а в конце проверяем) вызвать троих по очереди для проверки задания.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Молодцы ребята справились, и вот появилась желтая дорожка радуги. Выбираем следующую дорожку.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467544" y="762424"/>
            <a:ext cx="8280920" cy="34163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Ребята, в этом конверте  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физминутка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«Юные волшебники». Мы немножко отдохнем, и я  думаю, должна появиться следующая  дорожка радуги. Какая  дорожка по цвету? (Зеленая)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 – подняться, потянуться.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Два – согнуться, разогнуться.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Три – в ладоши три хлопка,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Головою три кивка.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четыре руки шире.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Пять – руками помахать.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на шесть - будем дружно выбирать,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картину создавать.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Правильно выполнили, и появилась зеленая дорожка радуги.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95536" y="388446"/>
            <a:ext cx="8352928" cy="452431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Воспитатель: Вот у нас осталось уже только 3 цветных конверта, какой цвет выбираем? Какое же задание нам приготовлено?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выбирают голубой  конверт.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Читает задание: чтобы выполнить это задание нам нужно взять мяч и вспомнить правила гигиены.  Игра с мячом «Правила гигиены». Какие правила гигиены вы знаете?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 необходимости стричь ногти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нежно чистить зубы два раза в день, утром и вечером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одеваться по погоде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нельзя пользоваться чужими предметами гигиены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нужно закаляться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нельзя трогать животных на улице и на дороге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при чихании и при кашле нужно прикрывать рот ладонью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перед едой нужно мыть фрукт и овощи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Молодцы, ребята! И с этим заданием успешно справились! Появилась следующая, голубая дорожка радуги.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395536" y="978448"/>
            <a:ext cx="8280920" cy="34163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Итак, нам осталось выполнить лишь 2 задания. Открываем мы с вами уже, какой конверт? (Синий конверт) Правильно синий конверт. Какое же задание внутри?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 его открыть,  нам нужно поместиться на стульчики. Кто услышит первый звук своего имени, тот занимает стул со своей буквой (проговаривает первый звук каждого имени)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(Открываем конверт). Дидактическая игра «Пирамида». Ваша задача: Внимательно посмотреть вокруг себя и назвать: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односложные слова, (мяч, шар, лук, пол, стул, стол),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двусложные слова (чашка, сумка, ложка, окно, диван),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трехсложные слова (тарелка, машина, автобус, картина).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Молодцы. Ребята. Вот появилась синяя дорожка радуги.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467544" y="399479"/>
            <a:ext cx="8064896" cy="50783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Остался у нас только 1 конверт, какой?…фиолетовый. Остался у нас фиолетовый конверт.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 читает: «Задание на сообразительность». Если услышите правильный ответ, то нужно хлопнуть в ладоши.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утром солнышко встает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 утрам нужно делать зарядку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нельзя умываться по утрам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днем светит луна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утром дети идут в детский сад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ночью люди обедают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вечером вся семья собирается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 неделе семь дней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за понедельником следует среда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после субботы наступает воскресенье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перед пятницей был четверг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-всего пять времен года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 2 мышей 4 уха,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 3 котов три хвоста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67544" y="1253829"/>
            <a:ext cx="7632848" cy="20313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Вот и появилась последняя дорожка радуги. Нет больше конвертов, а это значит, что мы собрали нашу радугу. Теперь, мы можем со своими знаниями смело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встречать лето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Ребята, А что случилось сегодня с радугой? Как мы собрали радугу? Что показалось сложным? Кто из ребят был самым активным?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 я за ваши знания хочу всех  похвалить! Говорят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под радугой можно найти горшочек с золотом, а что же есть под нашей радугой?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dmin\Desktop\9380446-Camomiles-rainbow-and-blue-sky-Stock-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568952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78488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находят сюрприз.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Художник: ребята, этот сюрприз долго будет напоминать вам о нашей встрече. Но мне пора, спасибо вам за помощь и приятную встречу.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 свидания!!!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11560" y="734367"/>
            <a:ext cx="7992888" cy="47705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Ребята, сегодня к нам пришли гости. Давайте поздороваемся с ними и встанем в круг. ( Дети здороваются и встают в круг)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Круг широкий вижу 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Встали все мои друзья.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сейчас пойдем направо,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теперь пойдем налево.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центр круга соберемся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на место все вернемся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друг другу улыбнемся.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Ребята, вы догадались, кто я?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Дети: Художник.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Художник: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Правильно. Сегодня я художник, и для вас приготовила несколько картин. Давайте все вместе пройдем к проектору и посмотрим, что это за  картины.  Прослушав подсказки,  вы сможете угадать, о какой сказке идет речь.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Сказки просят: «А сейчас Вы, друзья, узнайте нас!».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Ах, ты Петя-простота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.Сплоховал немножко: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послушался кота,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Выглянул в оконце…(«Кот, петух и лиса»)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мои рабочие и домашние папки\картинки из интернета\Kot-petuh-i-lisa-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568952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899592" y="1520519"/>
            <a:ext cx="712879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.Колотил да колотил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тарелке носом-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ничего не проглотил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остался с носом…(«Лиса и журавль»)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4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763688" y="1073686"/>
            <a:ext cx="640871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.А дорога - далека,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корзина - нелегка,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Сесть бы на пенек,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Съесть бы пирожок…(«Маша и медведь»)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568952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763688" y="1474376"/>
            <a:ext cx="62646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тропе шагая бодро,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Сами воду тащат ведра….(«По щучьему велению»)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824</Words>
  <Application>Microsoft Office PowerPoint</Application>
  <PresentationFormat>Экран (4:3)</PresentationFormat>
  <Paragraphs>158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</cp:revision>
  <dcterms:created xsi:type="dcterms:W3CDTF">2017-04-16T04:52:30Z</dcterms:created>
  <dcterms:modified xsi:type="dcterms:W3CDTF">2017-05-25T07:00:27Z</dcterms:modified>
</cp:coreProperties>
</file>