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6" r:id="rId6"/>
    <p:sldId id="263" r:id="rId7"/>
    <p:sldId id="261" r:id="rId8"/>
    <p:sldId id="262" r:id="rId9"/>
    <p:sldId id="265" r:id="rId10"/>
    <p:sldId id="264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7" autoAdjust="0"/>
    <p:restoredTop sz="94660"/>
  </p:normalViewPr>
  <p:slideViewPr>
    <p:cSldViewPr>
      <p:cViewPr varScale="1">
        <p:scale>
          <a:sx n="101" d="100"/>
          <a:sy n="101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4532" y="1340768"/>
            <a:ext cx="9036496" cy="2304256"/>
          </a:xfrm>
        </p:spPr>
        <p:txBody>
          <a:bodyPr/>
          <a:lstStyle/>
          <a:p>
            <a:r>
              <a:rPr lang="ru-RU" dirty="0" smtClean="0"/>
              <a:t>Предметно-развивающая среда кабинета музыки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1066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476672"/>
            <a:ext cx="8820472" cy="4464496"/>
          </a:xfrm>
        </p:spPr>
        <p:txBody>
          <a:bodyPr>
            <a:noAutofit/>
          </a:bodyPr>
          <a:lstStyle/>
          <a:p>
            <a:r>
              <a:rPr lang="ru-RU" sz="4000" dirty="0" smtClean="0"/>
              <a:t>Техническое оснащение кабинета</a:t>
            </a:r>
            <a:r>
              <a:rPr lang="ru-RU" sz="2400" dirty="0" smtClean="0"/>
              <a:t>-условия создания информационно-развивающего пространства</a:t>
            </a:r>
          </a:p>
          <a:p>
            <a:pPr marL="502920" indent="-457200">
              <a:buFont typeface="+mj-lt"/>
              <a:buAutoNum type="arabicPeriod"/>
            </a:pPr>
            <a:r>
              <a:rPr lang="ru-RU" sz="4800" dirty="0" smtClean="0"/>
              <a:t>Компьютер</a:t>
            </a:r>
          </a:p>
          <a:p>
            <a:pPr marL="502920" indent="-457200">
              <a:buFont typeface="+mj-lt"/>
              <a:buAutoNum type="arabicPeriod"/>
            </a:pPr>
            <a:r>
              <a:rPr lang="en-US" sz="4800" dirty="0" smtClean="0"/>
              <a:t>DVD</a:t>
            </a:r>
            <a:endParaRPr lang="ru-RU" sz="4800" dirty="0" smtClean="0"/>
          </a:p>
          <a:p>
            <a:pPr marL="502920" indent="-457200">
              <a:buFont typeface="+mj-lt"/>
              <a:buAutoNum type="arabicPeriod"/>
            </a:pPr>
            <a:r>
              <a:rPr lang="ru-RU" sz="4800" dirty="0" smtClean="0"/>
              <a:t>Проектор (телевизор)</a:t>
            </a:r>
          </a:p>
          <a:p>
            <a:pPr marL="502920" indent="-457200">
              <a:buFont typeface="+mj-lt"/>
              <a:buAutoNum type="arabicPeriod"/>
            </a:pPr>
            <a:r>
              <a:rPr lang="ru-RU" sz="4800" dirty="0" smtClean="0"/>
              <a:t>Музыкальный центр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655338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3789040"/>
            <a:ext cx="4048626" cy="297807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187624" y="260648"/>
            <a:ext cx="7056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Творческая мастерская</a:t>
            </a:r>
            <a:endParaRPr lang="ru-RU" sz="3600" dirty="0"/>
          </a:p>
        </p:txBody>
      </p:sp>
      <p:pic>
        <p:nvPicPr>
          <p:cNvPr id="1028" name="Picture 4" descr="http://kalin-kung.narod.ru/album/images/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27300"/>
            <a:ext cx="3360373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lib.podelise.ru/tw_files2/urls_7/2/d-1887/1887_html_77edfbf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47110">
            <a:off x="4098332" y="1392115"/>
            <a:ext cx="47213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902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95536" y="116632"/>
            <a:ext cx="4094168" cy="1254650"/>
          </a:xfrm>
        </p:spPr>
        <p:txBody>
          <a:bodyPr/>
          <a:lstStyle/>
          <a:p>
            <a:r>
              <a:rPr lang="ru-RU" sz="3600" dirty="0" smtClean="0"/>
              <a:t>Цель кабинета</a:t>
            </a:r>
            <a:endParaRPr lang="ru-RU" sz="3600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755576" y="1412776"/>
            <a:ext cx="3346704" cy="2743200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 smtClean="0"/>
              <a:t>Создание оптимальных условий для повышения учебно</a:t>
            </a:r>
            <a:r>
              <a:rPr lang="ru-RU" sz="2800" dirty="0"/>
              <a:t>-</a:t>
            </a:r>
            <a:r>
              <a:rPr lang="ru-RU" sz="2800" dirty="0" smtClean="0"/>
              <a:t>воспитательного процесса.</a:t>
            </a:r>
            <a:endParaRPr lang="ru-RU" sz="2800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355976" y="116632"/>
            <a:ext cx="4104456" cy="1254650"/>
          </a:xfrm>
        </p:spPr>
        <p:txBody>
          <a:bodyPr/>
          <a:lstStyle/>
          <a:p>
            <a:r>
              <a:rPr lang="ru-RU" sz="3600" dirty="0" smtClean="0"/>
              <a:t>Задачи кабинета</a:t>
            </a:r>
            <a:endParaRPr lang="ru-RU" sz="3600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4645024" y="1399032"/>
            <a:ext cx="4391471" cy="3326112"/>
          </a:xfrm>
        </p:spPr>
        <p:txBody>
          <a:bodyPr>
            <a:noAutofit/>
          </a:bodyPr>
          <a:lstStyle/>
          <a:p>
            <a:r>
              <a:rPr lang="ru-RU" sz="2800" dirty="0"/>
              <a:t>К</a:t>
            </a:r>
            <a:r>
              <a:rPr lang="ru-RU" sz="2800" dirty="0" smtClean="0"/>
              <a:t>абинет должен способствовать </a:t>
            </a:r>
            <a:r>
              <a:rPr lang="ru-RU" sz="2800" dirty="0"/>
              <a:t>применению наиболее эффективных методов и приёмов на уроке и во внеклассной </a:t>
            </a:r>
            <a:r>
              <a:rPr lang="ru-RU" sz="2800" dirty="0" smtClean="0"/>
              <a:t>работе.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578238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трелка вправо 7"/>
          <p:cNvSpPr/>
          <p:nvPr/>
        </p:nvSpPr>
        <p:spPr>
          <a:xfrm rot="13633416">
            <a:off x="2019890" y="2424859"/>
            <a:ext cx="1728192" cy="4725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18943290">
            <a:off x="5283587" y="2238878"/>
            <a:ext cx="1728192" cy="4725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 rot="16200000">
            <a:off x="3584122" y="2019907"/>
            <a:ext cx="1728192" cy="4725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2599903">
            <a:off x="5290654" y="4084513"/>
            <a:ext cx="1728192" cy="4725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5400000">
            <a:off x="3584121" y="4318017"/>
            <a:ext cx="1728192" cy="4725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 rot="7993991">
            <a:off x="2023642" y="4111086"/>
            <a:ext cx="1728192" cy="4725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123730" y="2475134"/>
            <a:ext cx="4464496" cy="1872208"/>
          </a:xfrm>
          <a:prstGeom prst="ellips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Функции кабинета музыки</a:t>
            </a:r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>
            <a:off x="3419872" y="5495737"/>
            <a:ext cx="2304256" cy="1296144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Репитиционная</a:t>
            </a:r>
            <a:r>
              <a:rPr lang="ru-RU" dirty="0" smtClean="0"/>
              <a:t> комната</a:t>
            </a:r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6588226" y="5085581"/>
            <a:ext cx="2304256" cy="1296144"/>
          </a:xfrm>
          <a:prstGeom prst="ellipse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Театральная сцена</a:t>
            </a:r>
            <a:endParaRPr lang="ru-RU" dirty="0"/>
          </a:p>
        </p:txBody>
      </p:sp>
      <p:sp>
        <p:nvSpPr>
          <p:cNvPr id="17" name="Овал 16"/>
          <p:cNvSpPr/>
          <p:nvPr/>
        </p:nvSpPr>
        <p:spPr>
          <a:xfrm>
            <a:off x="128433" y="5085581"/>
            <a:ext cx="2304256" cy="1296144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Концертная площадка</a:t>
            </a:r>
            <a:endParaRPr lang="ru-RU" dirty="0"/>
          </a:p>
        </p:txBody>
      </p:sp>
      <p:sp>
        <p:nvSpPr>
          <p:cNvPr id="18" name="Овал 17"/>
          <p:cNvSpPr/>
          <p:nvPr/>
        </p:nvSpPr>
        <p:spPr>
          <a:xfrm>
            <a:off x="3296089" y="0"/>
            <a:ext cx="2304256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Игровая площадка</a:t>
            </a:r>
            <a:endParaRPr lang="ru-RU" dirty="0"/>
          </a:p>
        </p:txBody>
      </p:sp>
      <p:sp>
        <p:nvSpPr>
          <p:cNvPr id="19" name="Овал 18"/>
          <p:cNvSpPr/>
          <p:nvPr/>
        </p:nvSpPr>
        <p:spPr>
          <a:xfrm>
            <a:off x="163216" y="392511"/>
            <a:ext cx="2304256" cy="1296144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Учебный кабинет</a:t>
            </a:r>
            <a:endParaRPr lang="ru-RU" dirty="0"/>
          </a:p>
        </p:txBody>
      </p:sp>
      <p:sp>
        <p:nvSpPr>
          <p:cNvPr id="20" name="Овал 19"/>
          <p:cNvSpPr/>
          <p:nvPr/>
        </p:nvSpPr>
        <p:spPr>
          <a:xfrm>
            <a:off x="6588226" y="406575"/>
            <a:ext cx="2304256" cy="1296144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Музыкальная </a:t>
            </a:r>
            <a:r>
              <a:rPr lang="ru-RU" dirty="0" err="1" smtClean="0"/>
              <a:t>гостинная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3412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 со стрелкой вниз 1"/>
          <p:cNvSpPr/>
          <p:nvPr/>
        </p:nvSpPr>
        <p:spPr>
          <a:xfrm>
            <a:off x="467544" y="620688"/>
            <a:ext cx="8064896" cy="216024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Предметно-развивающая среда</a:t>
            </a:r>
            <a:endParaRPr lang="ru-RU" sz="4400" dirty="0"/>
          </a:p>
        </p:txBody>
      </p:sp>
      <p:sp>
        <p:nvSpPr>
          <p:cNvPr id="3" name="Овал 2"/>
          <p:cNvSpPr/>
          <p:nvPr/>
        </p:nvSpPr>
        <p:spPr>
          <a:xfrm>
            <a:off x="4889763" y="2993353"/>
            <a:ext cx="3672408" cy="235158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ИКТ ресурсы</a:t>
            </a:r>
            <a:endParaRPr lang="ru-RU" sz="2800" dirty="0"/>
          </a:p>
        </p:txBody>
      </p:sp>
      <p:sp>
        <p:nvSpPr>
          <p:cNvPr id="5" name="Овал 4"/>
          <p:cNvSpPr/>
          <p:nvPr/>
        </p:nvSpPr>
        <p:spPr>
          <a:xfrm>
            <a:off x="683568" y="3008308"/>
            <a:ext cx="3615386" cy="235158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Техническое оснащение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08081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116632"/>
            <a:ext cx="3636085" cy="1258493"/>
          </a:xfrm>
        </p:spPr>
        <p:txBody>
          <a:bodyPr/>
          <a:lstStyle/>
          <a:p>
            <a:r>
              <a:rPr lang="ru-RU" dirty="0" smtClean="0"/>
              <a:t>Учебная зона</a:t>
            </a:r>
            <a:endParaRPr lang="ru-RU" dirty="0"/>
          </a:p>
        </p:txBody>
      </p:sp>
      <p:pic>
        <p:nvPicPr>
          <p:cNvPr id="5" name="Picture 2" descr="http://i32.beon.ru/96/18/2151896/65/75361465/655759013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5184576" cy="388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22239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68560" y="922"/>
            <a:ext cx="6512511" cy="1143000"/>
          </a:xfrm>
        </p:spPr>
        <p:txBody>
          <a:bodyPr/>
          <a:lstStyle/>
          <a:p>
            <a:r>
              <a:rPr lang="ru-RU" dirty="0" smtClean="0"/>
              <a:t>Информационная зона</a:t>
            </a:r>
            <a:endParaRPr lang="ru-RU" dirty="0"/>
          </a:p>
        </p:txBody>
      </p:sp>
      <p:pic>
        <p:nvPicPr>
          <p:cNvPr id="4104" name="Picture 8" descr="http://education.simcat.ru/school76/img/1258457376_IMG_16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83123">
            <a:off x="367646" y="1101677"/>
            <a:ext cx="4418261" cy="3310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193936">
            <a:off x="4706489" y="3094061"/>
            <a:ext cx="4067175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991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755576" y="116632"/>
            <a:ext cx="7664639" cy="1863080"/>
          </a:xfrm>
        </p:spPr>
        <p:txBody>
          <a:bodyPr/>
          <a:lstStyle/>
          <a:p>
            <a:r>
              <a:rPr lang="ru-RU" dirty="0" smtClean="0"/>
              <a:t>Методическая литература, фонохрестоматии, учебники.</a:t>
            </a:r>
            <a:endParaRPr lang="ru-RU" dirty="0"/>
          </a:p>
        </p:txBody>
      </p:sp>
      <p:pic>
        <p:nvPicPr>
          <p:cNvPr id="2050" name="Picture 2" descr="http://minemshop.ru/images/101483638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79712" cy="1884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static.ozone.ru/multimedia/books_covers/10139994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105" y="2708920"/>
            <a:ext cx="1816854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bookschool.ru/wa-data/public/shop/products/64/00/64/images/66/66.750x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461" y="1340768"/>
            <a:ext cx="1387299" cy="2020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www.chtivo.ru/getpic3d/16775388/350/186857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0"/>
            <a:ext cx="1387351" cy="1387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bookprose.ru/pictures/books_covers/1005428797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9438" y="2658213"/>
            <a:ext cx="1616477" cy="2254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www.combook.ru/imgrab/0027/9785222147269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0641" y="4293096"/>
            <a:ext cx="1178142" cy="1687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://www.mnemozina.ru/upload/medialibrary/6f7/6f76e069339df2a550d30f132a0e9b52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7686" y="3244247"/>
            <a:ext cx="1806961" cy="2529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://img.labirint.ru/images/comments_pic/1440/0_1ed09c96a30f10e2209ab62224d91b0c_1412517308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3581" y="4725144"/>
            <a:ext cx="1403166" cy="1840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6061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Авторские дидактические материалы</a:t>
            </a:r>
            <a:endParaRPr lang="ru-RU" dirty="0"/>
          </a:p>
        </p:txBody>
      </p:sp>
      <p:pic>
        <p:nvPicPr>
          <p:cNvPr id="3074" name="Picture 2" descr="https://im0-tub-ru.yandex.net/i?id=181f8c018b0bbe7fc4d6bd2d496e2700&amp;n=33&amp;h=215&amp;w=14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4450"/>
            <a:ext cx="1352550" cy="203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s014.radikal.ru/i329/1107/72/aac30db7cc6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9328">
            <a:off x="6065182" y="398075"/>
            <a:ext cx="3068904" cy="203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s://im0-tub-ru.yandex.net/i?id=df3cf15502fa476fee5b8730727137a2-l&amp;n=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76875">
            <a:off x="3476318" y="1538745"/>
            <a:ext cx="3469018" cy="2601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www.musical-sad.ru/_fr/0/290762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046648"/>
            <a:ext cx="1945894" cy="28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www.kidrom.ru/pi/3/145/144046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59350">
            <a:off x="370915" y="3241881"/>
            <a:ext cx="1777434" cy="2697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salestypelease.ru/img/slstyefeaxe1066377-7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66996">
            <a:off x="2199890" y="4050318"/>
            <a:ext cx="1491704" cy="2230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1382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4079681"/>
            <a:ext cx="3434923" cy="2778319"/>
          </a:xfrm>
          <a:prstGeom prst="rect">
            <a:avLst/>
          </a:prstGeom>
        </p:spPr>
      </p:pic>
      <p:pic>
        <p:nvPicPr>
          <p:cNvPr id="5128" name="Picture 8" descr="http://45minut.info/klass/clip_image011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196752"/>
            <a:ext cx="4188374" cy="3143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78937" y="184960"/>
            <a:ext cx="6408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Техническое оснащение</a:t>
            </a:r>
            <a:endParaRPr lang="ru-RU" sz="2800" b="1" dirty="0"/>
          </a:p>
        </p:txBody>
      </p:sp>
      <p:pic>
        <p:nvPicPr>
          <p:cNvPr id="5122" name="Picture 2" descr="http://i32.beon.ru/96/18/2151896/65/75361465/655759013.jpe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14" t="34621" r="26999" b="33475"/>
          <a:stretch/>
        </p:blipFill>
        <p:spPr bwMode="auto">
          <a:xfrm rot="20830656">
            <a:off x="661668" y="1680697"/>
            <a:ext cx="2573688" cy="1417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9468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90</TotalTime>
  <Words>85</Words>
  <Application>Microsoft Office PowerPoint</Application>
  <PresentationFormat>Экран (4:3)</PresentationFormat>
  <Paragraphs>26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Предметно-развивающая среда кабинета музыки</vt:lpstr>
      <vt:lpstr>Презентация PowerPoint</vt:lpstr>
      <vt:lpstr>Презентация PowerPoint</vt:lpstr>
      <vt:lpstr>Презентация PowerPoint</vt:lpstr>
      <vt:lpstr>Учебная зона</vt:lpstr>
      <vt:lpstr>Информационная зона</vt:lpstr>
      <vt:lpstr>Методическая литература, фонохрестоматии, учебники.</vt:lpstr>
      <vt:lpstr>Авторские дидактические материалы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Предметно-развивающая среда кабинета музыки</dc:title>
  <dc:creator>Пароль никому не даю</dc:creator>
  <cp:lastModifiedBy>дмитрий</cp:lastModifiedBy>
  <cp:revision>11</cp:revision>
  <dcterms:created xsi:type="dcterms:W3CDTF">2017-05-11T15:41:47Z</dcterms:created>
  <dcterms:modified xsi:type="dcterms:W3CDTF">2017-05-25T17:41:45Z</dcterms:modified>
</cp:coreProperties>
</file>