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5849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103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0556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6931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7944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4231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125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407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7528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6097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639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FB7D7-C30C-4949-BEA3-0B7CDC7BEA9A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4CE5D-D0CE-40AD-935E-786A5C5DE6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98D9-BE84-4CC8-ADED-75508A624C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96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634"/>
            <a:ext cx="8784976" cy="660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 descr="E:\герой победы\11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0649"/>
            <a:ext cx="5830416" cy="619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E:\герой победы\11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7704856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 descr="E:\герой победы\11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772400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290" name="Picture 2" descr="E:\герой победы\11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8764"/>
            <a:ext cx="7772400" cy="6378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314" name="Picture 2" descr="E:\герой победы\1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7772400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338" name="Picture 2" descr="E:\герой победы\11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772400" cy="6348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363" name="Picture 3" descr="C:\Users\User\Desktop\пол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684" y="229217"/>
            <a:ext cx="4608512" cy="63516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1305342"/>
            <a:ext cx="499111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Constantia" pitchFamily="18" charset="0"/>
              </a:rPr>
              <a:t>Спасибо </a:t>
            </a:r>
          </a:p>
          <a:p>
            <a:r>
              <a:rPr lang="ru-RU" sz="6600" dirty="0">
                <a:solidFill>
                  <a:srgbClr val="C00000"/>
                </a:solidFill>
                <a:latin typeface="Constantia" pitchFamily="18" charset="0"/>
              </a:rPr>
              <a:t>з</a:t>
            </a:r>
            <a:r>
              <a:rPr lang="ru-RU" sz="6600" dirty="0" smtClean="0">
                <a:solidFill>
                  <a:srgbClr val="C00000"/>
                </a:solidFill>
                <a:latin typeface="Constantia" pitchFamily="18" charset="0"/>
              </a:rPr>
              <a:t>а внимание</a:t>
            </a:r>
            <a:endParaRPr lang="ru-RU" sz="6600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3808" y="908720"/>
            <a:ext cx="52565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nstantia" pitchFamily="18" charset="0"/>
              </a:rPr>
              <a:t>Я помню!</a:t>
            </a:r>
          </a:p>
          <a:p>
            <a:r>
              <a:rPr lang="ru-RU" sz="6600" b="1" dirty="0" smtClean="0">
                <a:solidFill>
                  <a:srgbClr val="C00000"/>
                </a:solidFill>
                <a:latin typeface="Constantia" pitchFamily="18" charset="0"/>
              </a:rPr>
              <a:t>Я горжусь</a:t>
            </a:r>
            <a:r>
              <a:rPr lang="ru-RU" sz="6000" b="1" dirty="0" smtClean="0">
                <a:solidFill>
                  <a:srgbClr val="C00000"/>
                </a:solidFill>
                <a:latin typeface="Constantia" pitchFamily="18" charset="0"/>
              </a:rPr>
              <a:t>!</a:t>
            </a:r>
            <a:endParaRPr lang="ru-RU" sz="60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4664999"/>
            <a:ext cx="3160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Презентацию выполнил:</a:t>
            </a:r>
          </a:p>
          <a:p>
            <a:r>
              <a:rPr lang="ru-RU" dirty="0" err="1" smtClean="0">
                <a:latin typeface="Constantia" pitchFamily="18" charset="0"/>
              </a:rPr>
              <a:t>Поляница</a:t>
            </a:r>
            <a:r>
              <a:rPr lang="ru-RU" dirty="0" smtClean="0">
                <a:latin typeface="Constantia" pitchFamily="18" charset="0"/>
              </a:rPr>
              <a:t> Алексей 4 А класс</a:t>
            </a:r>
          </a:p>
          <a:p>
            <a:r>
              <a:rPr lang="ru-RU" dirty="0" smtClean="0">
                <a:latin typeface="Constantia" pitchFamily="18" charset="0"/>
              </a:rPr>
              <a:t> ГБОУ СОШ№603  </a:t>
            </a:r>
            <a:endParaRPr lang="ru-RU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E:\герой победы\1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032448" cy="62286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E:\герой победы\1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7904"/>
            <a:ext cx="5328592" cy="64318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E:\герой победы\11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5112568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E:\герой победы\11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3016"/>
            <a:ext cx="5040560" cy="61319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E:\герой победы\11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278" y="247464"/>
            <a:ext cx="5372202" cy="6363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E:\герой победы\11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431" y="332656"/>
            <a:ext cx="5571575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055-6cc34b47758cb3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E:\герой победы\11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2666"/>
            <a:ext cx="6656784" cy="60126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58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9 м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9 мая</Template>
  <TotalTime>53</TotalTime>
  <Words>22</Words>
  <Application>Microsoft Office PowerPoint</Application>
  <PresentationFormat>Экран (4:3)</PresentationFormat>
  <Paragraphs>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Презентация 9 мая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2014-08-22T09:57:51Z</dcterms:created>
  <dcterms:modified xsi:type="dcterms:W3CDTF">2017-05-25T09:22:09Z</dcterms:modified>
</cp:coreProperties>
</file>