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3" r:id="rId9"/>
    <p:sldId id="264" r:id="rId10"/>
    <p:sldId id="265" r:id="rId11"/>
    <p:sldId id="266" r:id="rId12"/>
    <p:sldId id="267" r:id="rId13"/>
    <p:sldId id="271" r:id="rId14"/>
    <p:sldId id="270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32F1F0-ABFB-49AC-B55A-4BC65A81F5A5}" type="doc">
      <dgm:prSet loTypeId="urn:microsoft.com/office/officeart/2005/8/layout/radial5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B497F3A-C72B-4B6C-866D-21446363A7FA}">
      <dgm:prSet phldrT="[Текст]"/>
      <dgm:spPr/>
      <dgm:t>
        <a:bodyPr/>
        <a:lstStyle/>
        <a:p>
          <a:r>
            <a:rPr lang="ru-RU" dirty="0" smtClean="0"/>
            <a:t>К. И. Чуковский</a:t>
          </a:r>
          <a:endParaRPr lang="ru-RU" dirty="0"/>
        </a:p>
      </dgm:t>
    </dgm:pt>
    <dgm:pt modelId="{FEA1E358-C879-47C7-9BBB-B1DBE89F7F52}" type="parTrans" cxnId="{2204595E-EB80-4AB0-92FB-5EF88D6047B9}">
      <dgm:prSet/>
      <dgm:spPr/>
      <dgm:t>
        <a:bodyPr/>
        <a:lstStyle/>
        <a:p>
          <a:endParaRPr lang="ru-RU"/>
        </a:p>
      </dgm:t>
    </dgm:pt>
    <dgm:pt modelId="{F71552FE-EF1E-4AC2-B13B-223858734BBF}" type="sibTrans" cxnId="{2204595E-EB80-4AB0-92FB-5EF88D6047B9}">
      <dgm:prSet/>
      <dgm:spPr/>
      <dgm:t>
        <a:bodyPr/>
        <a:lstStyle/>
        <a:p>
          <a:endParaRPr lang="ru-RU"/>
        </a:p>
      </dgm:t>
    </dgm:pt>
    <dgm:pt modelId="{988ACEED-20AD-4FC5-837D-E0F620D4BE73}">
      <dgm:prSet phldrT="[Текст]" custT="1"/>
      <dgm:spPr/>
      <dgm:t>
        <a:bodyPr/>
        <a:lstStyle/>
        <a:p>
          <a:r>
            <a:rPr lang="ru-RU" sz="2000" dirty="0" smtClean="0"/>
            <a:t>Путаница</a:t>
          </a:r>
          <a:endParaRPr lang="ru-RU" sz="2000" dirty="0"/>
        </a:p>
      </dgm:t>
    </dgm:pt>
    <dgm:pt modelId="{5575CF11-C8F9-412C-A651-9D51E3DF48B6}" type="parTrans" cxnId="{AF84C4BB-F248-4BAE-817A-A1AD83E74169}">
      <dgm:prSet/>
      <dgm:spPr/>
      <dgm:t>
        <a:bodyPr/>
        <a:lstStyle/>
        <a:p>
          <a:endParaRPr lang="ru-RU"/>
        </a:p>
      </dgm:t>
    </dgm:pt>
    <dgm:pt modelId="{AF1BC556-1713-4288-AE48-A45789154C8C}" type="sibTrans" cxnId="{AF84C4BB-F248-4BAE-817A-A1AD83E74169}">
      <dgm:prSet/>
      <dgm:spPr/>
      <dgm:t>
        <a:bodyPr/>
        <a:lstStyle/>
        <a:p>
          <a:endParaRPr lang="ru-RU"/>
        </a:p>
      </dgm:t>
    </dgm:pt>
    <dgm:pt modelId="{8312441C-411A-4E30-86BE-0568F5FEDF64}">
      <dgm:prSet phldrT="[Текст]" custT="1"/>
      <dgm:spPr/>
      <dgm:t>
        <a:bodyPr/>
        <a:lstStyle/>
        <a:p>
          <a:r>
            <a:rPr lang="ru-RU" sz="2000" dirty="0" err="1" smtClean="0"/>
            <a:t>Мойдодыр</a:t>
          </a:r>
          <a:endParaRPr lang="ru-RU" sz="2000" dirty="0"/>
        </a:p>
      </dgm:t>
    </dgm:pt>
    <dgm:pt modelId="{D22FD9C2-373F-4593-B7AF-5F14A1F8841E}" type="parTrans" cxnId="{B61A46A0-53CF-48BF-B818-EC7A910D8CF8}">
      <dgm:prSet/>
      <dgm:spPr/>
      <dgm:t>
        <a:bodyPr/>
        <a:lstStyle/>
        <a:p>
          <a:endParaRPr lang="ru-RU"/>
        </a:p>
      </dgm:t>
    </dgm:pt>
    <dgm:pt modelId="{31F67C73-B3C2-46A7-8CC5-FE88C75ED6B3}" type="sibTrans" cxnId="{B61A46A0-53CF-48BF-B818-EC7A910D8CF8}">
      <dgm:prSet/>
      <dgm:spPr/>
      <dgm:t>
        <a:bodyPr/>
        <a:lstStyle/>
        <a:p>
          <a:endParaRPr lang="ru-RU"/>
        </a:p>
      </dgm:t>
    </dgm:pt>
    <dgm:pt modelId="{99D88722-0735-488F-A7B5-927360B28B9F}">
      <dgm:prSet phldrT="[Текст]" custT="1"/>
      <dgm:spPr/>
      <dgm:t>
        <a:bodyPr/>
        <a:lstStyle/>
        <a:p>
          <a:r>
            <a:rPr lang="ru-RU" sz="2000" dirty="0" err="1" smtClean="0"/>
            <a:t>Бармалей</a:t>
          </a:r>
          <a:endParaRPr lang="ru-RU" sz="2000" dirty="0"/>
        </a:p>
      </dgm:t>
    </dgm:pt>
    <dgm:pt modelId="{EB4CCC21-4942-4104-BB47-824B4715EBCF}" type="parTrans" cxnId="{78148425-2EDD-4D63-ACEC-94C089EC53CF}">
      <dgm:prSet/>
      <dgm:spPr/>
      <dgm:t>
        <a:bodyPr/>
        <a:lstStyle/>
        <a:p>
          <a:endParaRPr lang="ru-RU"/>
        </a:p>
      </dgm:t>
    </dgm:pt>
    <dgm:pt modelId="{F9DFBC8B-FE76-4023-8EAD-52356DC808F3}" type="sibTrans" cxnId="{78148425-2EDD-4D63-ACEC-94C089EC53CF}">
      <dgm:prSet/>
      <dgm:spPr/>
      <dgm:t>
        <a:bodyPr/>
        <a:lstStyle/>
        <a:p>
          <a:endParaRPr lang="ru-RU"/>
        </a:p>
      </dgm:t>
    </dgm:pt>
    <dgm:pt modelId="{A3D09360-8A07-46F8-969D-CF8E2B2C620C}">
      <dgm:prSet phldrT="[Текст]" custT="1"/>
      <dgm:spPr/>
      <dgm:t>
        <a:bodyPr/>
        <a:lstStyle/>
        <a:p>
          <a:r>
            <a:rPr lang="ru-RU" sz="2000" dirty="0" err="1" smtClean="0"/>
            <a:t>Тараканище</a:t>
          </a:r>
          <a:endParaRPr lang="ru-RU" sz="2000" dirty="0"/>
        </a:p>
      </dgm:t>
    </dgm:pt>
    <dgm:pt modelId="{44178730-C4E1-4CB6-9A36-4DC88517CB63}" type="parTrans" cxnId="{785A9E42-B106-45D4-8688-67CA136FFCA3}">
      <dgm:prSet/>
      <dgm:spPr/>
      <dgm:t>
        <a:bodyPr/>
        <a:lstStyle/>
        <a:p>
          <a:endParaRPr lang="ru-RU"/>
        </a:p>
      </dgm:t>
    </dgm:pt>
    <dgm:pt modelId="{A3C720F1-DE50-483C-BF33-965DDC88B14B}" type="sibTrans" cxnId="{785A9E42-B106-45D4-8688-67CA136FFCA3}">
      <dgm:prSet/>
      <dgm:spPr/>
      <dgm:t>
        <a:bodyPr/>
        <a:lstStyle/>
        <a:p>
          <a:endParaRPr lang="ru-RU"/>
        </a:p>
      </dgm:t>
    </dgm:pt>
    <dgm:pt modelId="{DCD54E20-C27D-422E-9F2F-36495AEBCA38}">
      <dgm:prSet custT="1"/>
      <dgm:spPr/>
      <dgm:t>
        <a:bodyPr/>
        <a:lstStyle/>
        <a:p>
          <a:r>
            <a:rPr lang="ru-RU" sz="2000" dirty="0" smtClean="0"/>
            <a:t>Краденое солнце</a:t>
          </a:r>
          <a:endParaRPr lang="ru-RU" sz="2000" dirty="0"/>
        </a:p>
      </dgm:t>
    </dgm:pt>
    <dgm:pt modelId="{5E94B6A5-29B5-4BBB-B705-294FBBC60194}" type="parTrans" cxnId="{7FFE8721-700C-4935-92DE-DC80447E1449}">
      <dgm:prSet/>
      <dgm:spPr/>
      <dgm:t>
        <a:bodyPr/>
        <a:lstStyle/>
        <a:p>
          <a:endParaRPr lang="ru-RU"/>
        </a:p>
      </dgm:t>
    </dgm:pt>
    <dgm:pt modelId="{906EEDDD-6AD7-4BE5-BF89-732DE3F12816}" type="sibTrans" cxnId="{7FFE8721-700C-4935-92DE-DC80447E1449}">
      <dgm:prSet/>
      <dgm:spPr/>
      <dgm:t>
        <a:bodyPr/>
        <a:lstStyle/>
        <a:p>
          <a:endParaRPr lang="ru-RU"/>
        </a:p>
      </dgm:t>
    </dgm:pt>
    <dgm:pt modelId="{02427440-5369-44E8-A902-BEE6260AB330}">
      <dgm:prSet custT="1"/>
      <dgm:spPr>
        <a:solidFill>
          <a:schemeClr val="accent2"/>
        </a:solidFill>
      </dgm:spPr>
      <dgm:t>
        <a:bodyPr/>
        <a:lstStyle/>
        <a:p>
          <a:r>
            <a:rPr lang="ru-RU" sz="2000" dirty="0" smtClean="0"/>
            <a:t>Айболит</a:t>
          </a:r>
          <a:endParaRPr lang="ru-RU" sz="2000" dirty="0"/>
        </a:p>
      </dgm:t>
    </dgm:pt>
    <dgm:pt modelId="{24880754-D2A1-4543-96F3-C9671C94E327}" type="parTrans" cxnId="{3C5B8432-6E6D-4851-BA23-F81491267797}">
      <dgm:prSet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FB584980-EEBE-49CD-9F99-20B67E240808}" type="sibTrans" cxnId="{3C5B8432-6E6D-4851-BA23-F81491267797}">
      <dgm:prSet/>
      <dgm:spPr/>
      <dgm:t>
        <a:bodyPr/>
        <a:lstStyle/>
        <a:p>
          <a:endParaRPr lang="ru-RU"/>
        </a:p>
      </dgm:t>
    </dgm:pt>
    <dgm:pt modelId="{3DD7022F-392D-47BA-9F12-1EABB5FD6CD8}" type="pres">
      <dgm:prSet presAssocID="{8132F1F0-ABFB-49AC-B55A-4BC65A81F5A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186581D-B6A1-47FB-9CBD-D7E9628473F7}" type="pres">
      <dgm:prSet presAssocID="{1B497F3A-C72B-4B6C-866D-21446363A7FA}" presName="centerShape" presStyleLbl="node0" presStyleIdx="0" presStyleCnt="1" custScaleX="152437" custScaleY="152438"/>
      <dgm:spPr/>
    </dgm:pt>
    <dgm:pt modelId="{FB714289-9666-4269-8C8F-2194B04FA5CF}" type="pres">
      <dgm:prSet presAssocID="{5575CF11-C8F9-412C-A651-9D51E3DF48B6}" presName="parTrans" presStyleLbl="sibTrans2D1" presStyleIdx="0" presStyleCnt="6" custScaleX="114053" custScaleY="114053"/>
      <dgm:spPr/>
    </dgm:pt>
    <dgm:pt modelId="{E2CD0B76-01DE-456B-A8CF-EE2DC3E2784A}" type="pres">
      <dgm:prSet presAssocID="{5575CF11-C8F9-412C-A651-9D51E3DF48B6}" presName="connectorText" presStyleLbl="sibTrans2D1" presStyleIdx="0" presStyleCnt="6"/>
      <dgm:spPr/>
    </dgm:pt>
    <dgm:pt modelId="{22449110-5DFA-4C0C-A961-2E6EAAA595C3}" type="pres">
      <dgm:prSet presAssocID="{988ACEED-20AD-4FC5-837D-E0F620D4BE73}" presName="node" presStyleLbl="node1" presStyleIdx="0" presStyleCnt="6" custScaleX="114053" custScaleY="90863" custRadScaleRad="112201" custRadScaleInc="-1327">
        <dgm:presLayoutVars>
          <dgm:bulletEnabled val="1"/>
        </dgm:presLayoutVars>
      </dgm:prSet>
      <dgm:spPr/>
    </dgm:pt>
    <dgm:pt modelId="{DF1ADED3-D63D-4486-900C-6CAF59BE9951}" type="pres">
      <dgm:prSet presAssocID="{D22FD9C2-373F-4593-B7AF-5F14A1F8841E}" presName="parTrans" presStyleLbl="sibTrans2D1" presStyleIdx="1" presStyleCnt="6" custScaleX="114053" custScaleY="114053"/>
      <dgm:spPr/>
    </dgm:pt>
    <dgm:pt modelId="{65DF5F1F-9852-4B05-AAC6-6F1947593E59}" type="pres">
      <dgm:prSet presAssocID="{D22FD9C2-373F-4593-B7AF-5F14A1F8841E}" presName="connectorText" presStyleLbl="sibTrans2D1" presStyleIdx="1" presStyleCnt="6"/>
      <dgm:spPr/>
    </dgm:pt>
    <dgm:pt modelId="{A4B809E9-9FCE-468E-891C-DE8F1B3B8B4A}" type="pres">
      <dgm:prSet presAssocID="{8312441C-411A-4E30-86BE-0568F5FEDF64}" presName="node" presStyleLbl="node1" presStyleIdx="1" presStyleCnt="6" custScaleX="127462" custScaleY="114053" custRadScaleRad="117358" custRadScaleInc="-806">
        <dgm:presLayoutVars>
          <dgm:bulletEnabled val="1"/>
        </dgm:presLayoutVars>
      </dgm:prSet>
      <dgm:spPr/>
    </dgm:pt>
    <dgm:pt modelId="{420D1DB2-910F-415E-998A-C606F33C9D93}" type="pres">
      <dgm:prSet presAssocID="{EB4CCC21-4942-4104-BB47-824B4715EBCF}" presName="parTrans" presStyleLbl="sibTrans2D1" presStyleIdx="2" presStyleCnt="6" custScaleX="114053" custScaleY="114053"/>
      <dgm:spPr/>
    </dgm:pt>
    <dgm:pt modelId="{8C156F4C-00C1-4F3C-89D8-CF96D8BC0187}" type="pres">
      <dgm:prSet presAssocID="{EB4CCC21-4942-4104-BB47-824B4715EBCF}" presName="connectorText" presStyleLbl="sibTrans2D1" presStyleIdx="2" presStyleCnt="6"/>
      <dgm:spPr/>
    </dgm:pt>
    <dgm:pt modelId="{6BFA865D-3434-4421-A2D2-62645653892F}" type="pres">
      <dgm:prSet presAssocID="{99D88722-0735-488F-A7B5-927360B28B9F}" presName="node" presStyleLbl="node1" presStyleIdx="2" presStyleCnt="6" custScaleX="122993" custScaleY="114053" custRadScaleRad="115343" custRadScaleInc="331">
        <dgm:presLayoutVars>
          <dgm:bulletEnabled val="1"/>
        </dgm:presLayoutVars>
      </dgm:prSet>
      <dgm:spPr/>
    </dgm:pt>
    <dgm:pt modelId="{8175A769-8E5D-4127-9A50-8BCBEF350ECE}" type="pres">
      <dgm:prSet presAssocID="{44178730-C4E1-4CB6-9A36-4DC88517CB63}" presName="parTrans" presStyleLbl="sibTrans2D1" presStyleIdx="3" presStyleCnt="6" custScaleX="114053" custScaleY="114053"/>
      <dgm:spPr/>
    </dgm:pt>
    <dgm:pt modelId="{EAEC6622-7481-4FD4-9A73-CE645487B5EE}" type="pres">
      <dgm:prSet presAssocID="{44178730-C4E1-4CB6-9A36-4DC88517CB63}" presName="connectorText" presStyleLbl="sibTrans2D1" presStyleIdx="3" presStyleCnt="6"/>
      <dgm:spPr/>
    </dgm:pt>
    <dgm:pt modelId="{B0462D99-1DC9-4F30-989F-491771EC42A0}" type="pres">
      <dgm:prSet presAssocID="{A3D09360-8A07-46F8-969D-CF8E2B2C620C}" presName="node" presStyleLbl="node1" presStyleIdx="3" presStyleCnt="6" custScaleX="145431" custScaleY="87187">
        <dgm:presLayoutVars>
          <dgm:bulletEnabled val="1"/>
        </dgm:presLayoutVars>
      </dgm:prSet>
      <dgm:spPr/>
    </dgm:pt>
    <dgm:pt modelId="{E1E556F1-3CD7-4877-99CE-527C7E2568E6}" type="pres">
      <dgm:prSet presAssocID="{24880754-D2A1-4543-96F3-C9671C94E327}" presName="parTrans" presStyleLbl="sibTrans2D1" presStyleIdx="4" presStyleCnt="6" custScaleX="114053" custScaleY="114053"/>
      <dgm:spPr/>
    </dgm:pt>
    <dgm:pt modelId="{558141C7-0203-459B-9913-A773B093A50C}" type="pres">
      <dgm:prSet presAssocID="{24880754-D2A1-4543-96F3-C9671C94E327}" presName="connectorText" presStyleLbl="sibTrans2D1" presStyleIdx="4" presStyleCnt="6"/>
      <dgm:spPr/>
    </dgm:pt>
    <dgm:pt modelId="{4AE571AE-10DB-4AB4-A06B-A8855B1290F9}" type="pres">
      <dgm:prSet presAssocID="{02427440-5369-44E8-A902-BEE6260AB330}" presName="node" presStyleLbl="node1" presStyleIdx="4" presStyleCnt="6" custScaleX="114053" custScaleY="114053" custRadScaleRad="118295" custRadScaleInc="15386">
        <dgm:presLayoutVars>
          <dgm:bulletEnabled val="1"/>
        </dgm:presLayoutVars>
      </dgm:prSet>
      <dgm:spPr/>
    </dgm:pt>
    <dgm:pt modelId="{4E96F968-A660-421A-A4B9-3BEA14A69FBA}" type="pres">
      <dgm:prSet presAssocID="{5E94B6A5-29B5-4BBB-B705-294FBBC60194}" presName="parTrans" presStyleLbl="sibTrans2D1" presStyleIdx="5" presStyleCnt="6" custScaleX="114053" custScaleY="114053"/>
      <dgm:spPr/>
    </dgm:pt>
    <dgm:pt modelId="{5BBF3491-2F02-41DA-ABA9-16F658C39478}" type="pres">
      <dgm:prSet presAssocID="{5E94B6A5-29B5-4BBB-B705-294FBBC60194}" presName="connectorText" presStyleLbl="sibTrans2D1" presStyleIdx="5" presStyleCnt="6"/>
      <dgm:spPr/>
    </dgm:pt>
    <dgm:pt modelId="{09A519FD-C2C0-4E22-B179-ACBD0ACCD06E}" type="pres">
      <dgm:prSet presAssocID="{DCD54E20-C27D-422E-9F2F-36495AEBCA38}" presName="node" presStyleLbl="node1" presStyleIdx="5" presStyleCnt="6" custScaleX="114053" custScaleY="114053" custRadScaleRad="116164" custRadScaleInc="1171">
        <dgm:presLayoutVars>
          <dgm:bulletEnabled val="1"/>
        </dgm:presLayoutVars>
      </dgm:prSet>
      <dgm:spPr/>
    </dgm:pt>
  </dgm:ptLst>
  <dgm:cxnLst>
    <dgm:cxn modelId="{8E1ACDC9-6277-435D-9387-788B0852D30F}" type="presOf" srcId="{24880754-D2A1-4543-96F3-C9671C94E327}" destId="{E1E556F1-3CD7-4877-99CE-527C7E2568E6}" srcOrd="0" destOrd="0" presId="urn:microsoft.com/office/officeart/2005/8/layout/radial5"/>
    <dgm:cxn modelId="{F8D36ED2-932D-4132-9DBE-997E641DC1F7}" type="presOf" srcId="{EB4CCC21-4942-4104-BB47-824B4715EBCF}" destId="{420D1DB2-910F-415E-998A-C606F33C9D93}" srcOrd="0" destOrd="0" presId="urn:microsoft.com/office/officeart/2005/8/layout/radial5"/>
    <dgm:cxn modelId="{ED82C3CE-AE1C-4CCE-88A6-0EB429CEA5B8}" type="presOf" srcId="{44178730-C4E1-4CB6-9A36-4DC88517CB63}" destId="{EAEC6622-7481-4FD4-9A73-CE645487B5EE}" srcOrd="1" destOrd="0" presId="urn:microsoft.com/office/officeart/2005/8/layout/radial5"/>
    <dgm:cxn modelId="{2204595E-EB80-4AB0-92FB-5EF88D6047B9}" srcId="{8132F1F0-ABFB-49AC-B55A-4BC65A81F5A5}" destId="{1B497F3A-C72B-4B6C-866D-21446363A7FA}" srcOrd="0" destOrd="0" parTransId="{FEA1E358-C879-47C7-9BBB-B1DBE89F7F52}" sibTransId="{F71552FE-EF1E-4AC2-B13B-223858734BBF}"/>
    <dgm:cxn modelId="{BF35F06F-AC10-46E7-ACD9-DF2595BD2C9F}" type="presOf" srcId="{02427440-5369-44E8-A902-BEE6260AB330}" destId="{4AE571AE-10DB-4AB4-A06B-A8855B1290F9}" srcOrd="0" destOrd="0" presId="urn:microsoft.com/office/officeart/2005/8/layout/radial5"/>
    <dgm:cxn modelId="{FC8B2E2D-7085-409F-9B18-63A2F370B97B}" type="presOf" srcId="{A3D09360-8A07-46F8-969D-CF8E2B2C620C}" destId="{B0462D99-1DC9-4F30-989F-491771EC42A0}" srcOrd="0" destOrd="0" presId="urn:microsoft.com/office/officeart/2005/8/layout/radial5"/>
    <dgm:cxn modelId="{5A5D63CB-BDE4-41F1-89E1-F85CA548C58B}" type="presOf" srcId="{EB4CCC21-4942-4104-BB47-824B4715EBCF}" destId="{8C156F4C-00C1-4F3C-89D8-CF96D8BC0187}" srcOrd="1" destOrd="0" presId="urn:microsoft.com/office/officeart/2005/8/layout/radial5"/>
    <dgm:cxn modelId="{76D39151-B3E6-4530-9B37-87015C062F6C}" type="presOf" srcId="{D22FD9C2-373F-4593-B7AF-5F14A1F8841E}" destId="{65DF5F1F-9852-4B05-AAC6-6F1947593E59}" srcOrd="1" destOrd="0" presId="urn:microsoft.com/office/officeart/2005/8/layout/radial5"/>
    <dgm:cxn modelId="{4748078F-BB2F-4B52-9EA2-5FE85845AC19}" type="presOf" srcId="{8132F1F0-ABFB-49AC-B55A-4BC65A81F5A5}" destId="{3DD7022F-392D-47BA-9F12-1EABB5FD6CD8}" srcOrd="0" destOrd="0" presId="urn:microsoft.com/office/officeart/2005/8/layout/radial5"/>
    <dgm:cxn modelId="{78148425-2EDD-4D63-ACEC-94C089EC53CF}" srcId="{1B497F3A-C72B-4B6C-866D-21446363A7FA}" destId="{99D88722-0735-488F-A7B5-927360B28B9F}" srcOrd="2" destOrd="0" parTransId="{EB4CCC21-4942-4104-BB47-824B4715EBCF}" sibTransId="{F9DFBC8B-FE76-4023-8EAD-52356DC808F3}"/>
    <dgm:cxn modelId="{1821EB4B-9425-4993-B67B-D652462DF3C8}" type="presOf" srcId="{5575CF11-C8F9-412C-A651-9D51E3DF48B6}" destId="{E2CD0B76-01DE-456B-A8CF-EE2DC3E2784A}" srcOrd="1" destOrd="0" presId="urn:microsoft.com/office/officeart/2005/8/layout/radial5"/>
    <dgm:cxn modelId="{6737EC00-97A1-4F9A-B4F3-C18E2E1D5D37}" type="presOf" srcId="{DCD54E20-C27D-422E-9F2F-36495AEBCA38}" destId="{09A519FD-C2C0-4E22-B179-ACBD0ACCD06E}" srcOrd="0" destOrd="0" presId="urn:microsoft.com/office/officeart/2005/8/layout/radial5"/>
    <dgm:cxn modelId="{B61A46A0-53CF-48BF-B818-EC7A910D8CF8}" srcId="{1B497F3A-C72B-4B6C-866D-21446363A7FA}" destId="{8312441C-411A-4E30-86BE-0568F5FEDF64}" srcOrd="1" destOrd="0" parTransId="{D22FD9C2-373F-4593-B7AF-5F14A1F8841E}" sibTransId="{31F67C73-B3C2-46A7-8CC5-FE88C75ED6B3}"/>
    <dgm:cxn modelId="{F9A148B9-B01F-4BCC-AE0B-E65BDF031AB9}" type="presOf" srcId="{44178730-C4E1-4CB6-9A36-4DC88517CB63}" destId="{8175A769-8E5D-4127-9A50-8BCBEF350ECE}" srcOrd="0" destOrd="0" presId="urn:microsoft.com/office/officeart/2005/8/layout/radial5"/>
    <dgm:cxn modelId="{785A9E42-B106-45D4-8688-67CA136FFCA3}" srcId="{1B497F3A-C72B-4B6C-866D-21446363A7FA}" destId="{A3D09360-8A07-46F8-969D-CF8E2B2C620C}" srcOrd="3" destOrd="0" parTransId="{44178730-C4E1-4CB6-9A36-4DC88517CB63}" sibTransId="{A3C720F1-DE50-483C-BF33-965DDC88B14B}"/>
    <dgm:cxn modelId="{3C5B8432-6E6D-4851-BA23-F81491267797}" srcId="{1B497F3A-C72B-4B6C-866D-21446363A7FA}" destId="{02427440-5369-44E8-A902-BEE6260AB330}" srcOrd="4" destOrd="0" parTransId="{24880754-D2A1-4543-96F3-C9671C94E327}" sibTransId="{FB584980-EEBE-49CD-9F99-20B67E240808}"/>
    <dgm:cxn modelId="{EA401160-9BED-44AA-9069-5E77E47229C9}" type="presOf" srcId="{24880754-D2A1-4543-96F3-C9671C94E327}" destId="{558141C7-0203-459B-9913-A773B093A50C}" srcOrd="1" destOrd="0" presId="urn:microsoft.com/office/officeart/2005/8/layout/radial5"/>
    <dgm:cxn modelId="{F204BB69-40DD-4F61-9F54-3B88F7AF84CD}" type="presOf" srcId="{1B497F3A-C72B-4B6C-866D-21446363A7FA}" destId="{4186581D-B6A1-47FB-9CBD-D7E9628473F7}" srcOrd="0" destOrd="0" presId="urn:microsoft.com/office/officeart/2005/8/layout/radial5"/>
    <dgm:cxn modelId="{E50BB3BC-47AF-4C75-BEA4-F8B01762A958}" type="presOf" srcId="{99D88722-0735-488F-A7B5-927360B28B9F}" destId="{6BFA865D-3434-4421-A2D2-62645653892F}" srcOrd="0" destOrd="0" presId="urn:microsoft.com/office/officeart/2005/8/layout/radial5"/>
    <dgm:cxn modelId="{557F5298-B30C-4EDF-BFC9-5321D3279A6C}" type="presOf" srcId="{5E94B6A5-29B5-4BBB-B705-294FBBC60194}" destId="{5BBF3491-2F02-41DA-ABA9-16F658C39478}" srcOrd="1" destOrd="0" presId="urn:microsoft.com/office/officeart/2005/8/layout/radial5"/>
    <dgm:cxn modelId="{9849079A-4ED4-49B7-A326-55924A49FE00}" type="presOf" srcId="{5E94B6A5-29B5-4BBB-B705-294FBBC60194}" destId="{4E96F968-A660-421A-A4B9-3BEA14A69FBA}" srcOrd="0" destOrd="0" presId="urn:microsoft.com/office/officeart/2005/8/layout/radial5"/>
    <dgm:cxn modelId="{7FFE8721-700C-4935-92DE-DC80447E1449}" srcId="{1B497F3A-C72B-4B6C-866D-21446363A7FA}" destId="{DCD54E20-C27D-422E-9F2F-36495AEBCA38}" srcOrd="5" destOrd="0" parTransId="{5E94B6A5-29B5-4BBB-B705-294FBBC60194}" sibTransId="{906EEDDD-6AD7-4BE5-BF89-732DE3F12816}"/>
    <dgm:cxn modelId="{85DD5630-4456-446E-AAF4-22118B2C5B94}" type="presOf" srcId="{5575CF11-C8F9-412C-A651-9D51E3DF48B6}" destId="{FB714289-9666-4269-8C8F-2194B04FA5CF}" srcOrd="0" destOrd="0" presId="urn:microsoft.com/office/officeart/2005/8/layout/radial5"/>
    <dgm:cxn modelId="{CA9C7B7B-0039-4519-9BF9-D89224F15EA3}" type="presOf" srcId="{988ACEED-20AD-4FC5-837D-E0F620D4BE73}" destId="{22449110-5DFA-4C0C-A961-2E6EAAA595C3}" srcOrd="0" destOrd="0" presId="urn:microsoft.com/office/officeart/2005/8/layout/radial5"/>
    <dgm:cxn modelId="{5D242EF7-59FC-4328-A19A-F41DB5C35D41}" type="presOf" srcId="{8312441C-411A-4E30-86BE-0568F5FEDF64}" destId="{A4B809E9-9FCE-468E-891C-DE8F1B3B8B4A}" srcOrd="0" destOrd="0" presId="urn:microsoft.com/office/officeart/2005/8/layout/radial5"/>
    <dgm:cxn modelId="{AF84C4BB-F248-4BAE-817A-A1AD83E74169}" srcId="{1B497F3A-C72B-4B6C-866D-21446363A7FA}" destId="{988ACEED-20AD-4FC5-837D-E0F620D4BE73}" srcOrd="0" destOrd="0" parTransId="{5575CF11-C8F9-412C-A651-9D51E3DF48B6}" sibTransId="{AF1BC556-1713-4288-AE48-A45789154C8C}"/>
    <dgm:cxn modelId="{6B36EC5E-51C5-4F27-8E3C-EA96903EE5DC}" type="presOf" srcId="{D22FD9C2-373F-4593-B7AF-5F14A1F8841E}" destId="{DF1ADED3-D63D-4486-900C-6CAF59BE9951}" srcOrd="0" destOrd="0" presId="urn:microsoft.com/office/officeart/2005/8/layout/radial5"/>
    <dgm:cxn modelId="{0D5B33CD-3BC9-4E3B-B6CE-48A25D650D3F}" type="presParOf" srcId="{3DD7022F-392D-47BA-9F12-1EABB5FD6CD8}" destId="{4186581D-B6A1-47FB-9CBD-D7E9628473F7}" srcOrd="0" destOrd="0" presId="urn:microsoft.com/office/officeart/2005/8/layout/radial5"/>
    <dgm:cxn modelId="{3B339882-2BF3-461F-B886-019FC3452B7C}" type="presParOf" srcId="{3DD7022F-392D-47BA-9F12-1EABB5FD6CD8}" destId="{FB714289-9666-4269-8C8F-2194B04FA5CF}" srcOrd="1" destOrd="0" presId="urn:microsoft.com/office/officeart/2005/8/layout/radial5"/>
    <dgm:cxn modelId="{1F0891B1-0643-4F98-AE20-8DD887C73D8A}" type="presParOf" srcId="{FB714289-9666-4269-8C8F-2194B04FA5CF}" destId="{E2CD0B76-01DE-456B-A8CF-EE2DC3E2784A}" srcOrd="0" destOrd="0" presId="urn:microsoft.com/office/officeart/2005/8/layout/radial5"/>
    <dgm:cxn modelId="{28A7C40C-20C0-4735-BD52-B00EF7320E19}" type="presParOf" srcId="{3DD7022F-392D-47BA-9F12-1EABB5FD6CD8}" destId="{22449110-5DFA-4C0C-A961-2E6EAAA595C3}" srcOrd="2" destOrd="0" presId="urn:microsoft.com/office/officeart/2005/8/layout/radial5"/>
    <dgm:cxn modelId="{7D52C38D-8C61-4981-B4DF-95A9BCF9B416}" type="presParOf" srcId="{3DD7022F-392D-47BA-9F12-1EABB5FD6CD8}" destId="{DF1ADED3-D63D-4486-900C-6CAF59BE9951}" srcOrd="3" destOrd="0" presId="urn:microsoft.com/office/officeart/2005/8/layout/radial5"/>
    <dgm:cxn modelId="{B461F579-7A98-4D59-B82E-537D2FFBC627}" type="presParOf" srcId="{DF1ADED3-D63D-4486-900C-6CAF59BE9951}" destId="{65DF5F1F-9852-4B05-AAC6-6F1947593E59}" srcOrd="0" destOrd="0" presId="urn:microsoft.com/office/officeart/2005/8/layout/radial5"/>
    <dgm:cxn modelId="{D19978ED-30A5-4905-8500-9C80D7C3AD84}" type="presParOf" srcId="{3DD7022F-392D-47BA-9F12-1EABB5FD6CD8}" destId="{A4B809E9-9FCE-468E-891C-DE8F1B3B8B4A}" srcOrd="4" destOrd="0" presId="urn:microsoft.com/office/officeart/2005/8/layout/radial5"/>
    <dgm:cxn modelId="{5A548C02-5BCD-4869-9280-7CAF69FF61A1}" type="presParOf" srcId="{3DD7022F-392D-47BA-9F12-1EABB5FD6CD8}" destId="{420D1DB2-910F-415E-998A-C606F33C9D93}" srcOrd="5" destOrd="0" presId="urn:microsoft.com/office/officeart/2005/8/layout/radial5"/>
    <dgm:cxn modelId="{42D07E11-C58C-4893-822C-CE1CF731F2AB}" type="presParOf" srcId="{420D1DB2-910F-415E-998A-C606F33C9D93}" destId="{8C156F4C-00C1-4F3C-89D8-CF96D8BC0187}" srcOrd="0" destOrd="0" presId="urn:microsoft.com/office/officeart/2005/8/layout/radial5"/>
    <dgm:cxn modelId="{7A604DD1-CD27-4715-A4AD-A7F09078CD3E}" type="presParOf" srcId="{3DD7022F-392D-47BA-9F12-1EABB5FD6CD8}" destId="{6BFA865D-3434-4421-A2D2-62645653892F}" srcOrd="6" destOrd="0" presId="urn:microsoft.com/office/officeart/2005/8/layout/radial5"/>
    <dgm:cxn modelId="{64B415BA-2A27-48E5-A052-7B976F7EE3E7}" type="presParOf" srcId="{3DD7022F-392D-47BA-9F12-1EABB5FD6CD8}" destId="{8175A769-8E5D-4127-9A50-8BCBEF350ECE}" srcOrd="7" destOrd="0" presId="urn:microsoft.com/office/officeart/2005/8/layout/radial5"/>
    <dgm:cxn modelId="{5C1C27DE-98F8-411F-991D-01581DBDA71B}" type="presParOf" srcId="{8175A769-8E5D-4127-9A50-8BCBEF350ECE}" destId="{EAEC6622-7481-4FD4-9A73-CE645487B5EE}" srcOrd="0" destOrd="0" presId="urn:microsoft.com/office/officeart/2005/8/layout/radial5"/>
    <dgm:cxn modelId="{8B4B0221-45E8-4C91-94B3-54A497494AB0}" type="presParOf" srcId="{3DD7022F-392D-47BA-9F12-1EABB5FD6CD8}" destId="{B0462D99-1DC9-4F30-989F-491771EC42A0}" srcOrd="8" destOrd="0" presId="urn:microsoft.com/office/officeart/2005/8/layout/radial5"/>
    <dgm:cxn modelId="{53063CB6-ECA7-439B-B9D0-5A9F6B33B87E}" type="presParOf" srcId="{3DD7022F-392D-47BA-9F12-1EABB5FD6CD8}" destId="{E1E556F1-3CD7-4877-99CE-527C7E2568E6}" srcOrd="9" destOrd="0" presId="urn:microsoft.com/office/officeart/2005/8/layout/radial5"/>
    <dgm:cxn modelId="{8AD2E894-9D07-4214-8A0E-FCE2F4470231}" type="presParOf" srcId="{E1E556F1-3CD7-4877-99CE-527C7E2568E6}" destId="{558141C7-0203-459B-9913-A773B093A50C}" srcOrd="0" destOrd="0" presId="urn:microsoft.com/office/officeart/2005/8/layout/radial5"/>
    <dgm:cxn modelId="{A1862DD1-549D-4860-B14E-5639B1ADC993}" type="presParOf" srcId="{3DD7022F-392D-47BA-9F12-1EABB5FD6CD8}" destId="{4AE571AE-10DB-4AB4-A06B-A8855B1290F9}" srcOrd="10" destOrd="0" presId="urn:microsoft.com/office/officeart/2005/8/layout/radial5"/>
    <dgm:cxn modelId="{704588CC-A547-44E6-A744-A9AA437FE639}" type="presParOf" srcId="{3DD7022F-392D-47BA-9F12-1EABB5FD6CD8}" destId="{4E96F968-A660-421A-A4B9-3BEA14A69FBA}" srcOrd="11" destOrd="0" presId="urn:microsoft.com/office/officeart/2005/8/layout/radial5"/>
    <dgm:cxn modelId="{FEB58C81-1272-4321-A961-0A866203E52E}" type="presParOf" srcId="{4E96F968-A660-421A-A4B9-3BEA14A69FBA}" destId="{5BBF3491-2F02-41DA-ABA9-16F658C39478}" srcOrd="0" destOrd="0" presId="urn:microsoft.com/office/officeart/2005/8/layout/radial5"/>
    <dgm:cxn modelId="{DCC78CDA-84EF-4C75-A6CC-2560DE4F875F}" type="presParOf" srcId="{3DD7022F-392D-47BA-9F12-1EABB5FD6CD8}" destId="{09A519FD-C2C0-4E22-B179-ACBD0ACCD0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6581D-B6A1-47FB-9CBD-D7E9628473F7}">
      <dsp:nvSpPr>
        <dsp:cNvPr id="0" name=""/>
        <dsp:cNvSpPr/>
      </dsp:nvSpPr>
      <dsp:spPr>
        <a:xfrm>
          <a:off x="3424417" y="2268155"/>
          <a:ext cx="2354811" cy="235482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К. И. Чуковский</a:t>
          </a:r>
          <a:endParaRPr lang="ru-RU" sz="2400" kern="1200" dirty="0"/>
        </a:p>
      </dsp:txBody>
      <dsp:txXfrm>
        <a:off x="3769271" y="2613011"/>
        <a:ext cx="1665103" cy="1665115"/>
      </dsp:txXfrm>
    </dsp:sp>
    <dsp:sp modelId="{FB714289-9666-4269-8C8F-2194B04FA5CF}">
      <dsp:nvSpPr>
        <dsp:cNvPr id="0" name=""/>
        <dsp:cNvSpPr/>
      </dsp:nvSpPr>
      <dsp:spPr>
        <a:xfrm rot="16174242">
          <a:off x="4400308" y="1613078"/>
          <a:ext cx="380807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4457857" y="1810029"/>
        <a:ext cx="266565" cy="419497"/>
      </dsp:txXfrm>
    </dsp:sp>
    <dsp:sp modelId="{22449110-5DFA-4C0C-A961-2E6EAAA595C3}">
      <dsp:nvSpPr>
        <dsp:cNvPr id="0" name=""/>
        <dsp:cNvSpPr/>
      </dsp:nvSpPr>
      <dsp:spPr>
        <a:xfrm>
          <a:off x="3553964" y="0"/>
          <a:ext cx="2056358" cy="163824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Путаница</a:t>
          </a:r>
          <a:endParaRPr lang="ru-RU" sz="2000" kern="1200" dirty="0"/>
        </a:p>
      </dsp:txBody>
      <dsp:txXfrm>
        <a:off x="3855111" y="239916"/>
        <a:ext cx="1454064" cy="1158414"/>
      </dsp:txXfrm>
    </dsp:sp>
    <dsp:sp modelId="{DF1ADED3-D63D-4486-900C-6CAF59BE9951}">
      <dsp:nvSpPr>
        <dsp:cNvPr id="0" name=""/>
        <dsp:cNvSpPr/>
      </dsp:nvSpPr>
      <dsp:spPr>
        <a:xfrm rot="19785492">
          <a:off x="5697310" y="2339137"/>
          <a:ext cx="405466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600632"/>
            <a:satOff val="12338"/>
            <a:lumOff val="-2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705587" y="2509601"/>
        <a:ext cx="283826" cy="419497"/>
      </dsp:txXfrm>
    </dsp:sp>
    <dsp:sp modelId="{A4B809E9-9FCE-468E-891C-DE8F1B3B8B4A}">
      <dsp:nvSpPr>
        <dsp:cNvPr id="0" name=""/>
        <dsp:cNvSpPr/>
      </dsp:nvSpPr>
      <dsp:spPr>
        <a:xfrm>
          <a:off x="6012163" y="925282"/>
          <a:ext cx="2298120" cy="2056358"/>
        </a:xfrm>
        <a:prstGeom prst="ellipse">
          <a:avLst/>
        </a:prstGeom>
        <a:solidFill>
          <a:schemeClr val="accent4">
            <a:hueOff val="-2600632"/>
            <a:satOff val="12338"/>
            <a:lumOff val="-266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Мойдодыр</a:t>
          </a:r>
          <a:endParaRPr lang="ru-RU" sz="2000" kern="1200" dirty="0"/>
        </a:p>
      </dsp:txBody>
      <dsp:txXfrm>
        <a:off x="6348715" y="1226429"/>
        <a:ext cx="1625016" cy="1454064"/>
      </dsp:txXfrm>
    </dsp:sp>
    <dsp:sp modelId="{420D1DB2-910F-415E-998A-C606F33C9D93}">
      <dsp:nvSpPr>
        <dsp:cNvPr id="0" name=""/>
        <dsp:cNvSpPr/>
      </dsp:nvSpPr>
      <dsp:spPr>
        <a:xfrm rot="1805958">
          <a:off x="5696467" y="3843967"/>
          <a:ext cx="391449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5201265"/>
            <a:satOff val="24676"/>
            <a:lumOff val="-5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704385" y="3954352"/>
        <a:ext cx="274014" cy="419497"/>
      </dsp:txXfrm>
    </dsp:sp>
    <dsp:sp modelId="{6BFA865D-3434-4421-A2D2-62645653892F}">
      <dsp:nvSpPr>
        <dsp:cNvPr id="0" name=""/>
        <dsp:cNvSpPr/>
      </dsp:nvSpPr>
      <dsp:spPr>
        <a:xfrm>
          <a:off x="6012146" y="3877618"/>
          <a:ext cx="2217545" cy="2056358"/>
        </a:xfrm>
        <a:prstGeom prst="ellipse">
          <a:avLst/>
        </a:prstGeom>
        <a:solidFill>
          <a:schemeClr val="accent4">
            <a:hueOff val="-5201265"/>
            <a:satOff val="24676"/>
            <a:lumOff val="-533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Бармалей</a:t>
          </a:r>
          <a:endParaRPr lang="ru-RU" sz="2000" kern="1200" dirty="0"/>
        </a:p>
      </dsp:txBody>
      <dsp:txXfrm>
        <a:off x="6336898" y="4178765"/>
        <a:ext cx="1568041" cy="1454064"/>
      </dsp:txXfrm>
    </dsp:sp>
    <dsp:sp modelId="{8175A769-8E5D-4127-9A50-8BCBEF350ECE}">
      <dsp:nvSpPr>
        <dsp:cNvPr id="0" name=""/>
        <dsp:cNvSpPr/>
      </dsp:nvSpPr>
      <dsp:spPr>
        <a:xfrm rot="5400000">
          <a:off x="4432265" y="4545488"/>
          <a:ext cx="339115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7801897"/>
            <a:satOff val="37013"/>
            <a:lumOff val="-8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483132" y="4634453"/>
        <a:ext cx="237381" cy="419497"/>
      </dsp:txXfrm>
    </dsp:sp>
    <dsp:sp modelId="{B0462D99-1DC9-4F30-989F-491771EC42A0}">
      <dsp:nvSpPr>
        <dsp:cNvPr id="0" name=""/>
        <dsp:cNvSpPr/>
      </dsp:nvSpPr>
      <dsp:spPr>
        <a:xfrm>
          <a:off x="3290773" y="5183985"/>
          <a:ext cx="2622098" cy="1571968"/>
        </a:xfrm>
        <a:prstGeom prst="ellipse">
          <a:avLst/>
        </a:prstGeom>
        <a:solidFill>
          <a:schemeClr val="accent4">
            <a:hueOff val="-7801897"/>
            <a:satOff val="37013"/>
            <a:lumOff val="-800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Тараканище</a:t>
          </a:r>
          <a:endParaRPr lang="ru-RU" sz="2000" kern="1200" dirty="0"/>
        </a:p>
      </dsp:txBody>
      <dsp:txXfrm>
        <a:off x="3674770" y="5414194"/>
        <a:ext cx="1854104" cy="1111550"/>
      </dsp:txXfrm>
    </dsp:sp>
    <dsp:sp modelId="{E1E556F1-3CD7-4877-99CE-527C7E2568E6}">
      <dsp:nvSpPr>
        <dsp:cNvPr id="0" name=""/>
        <dsp:cNvSpPr/>
      </dsp:nvSpPr>
      <dsp:spPr>
        <a:xfrm rot="9276948">
          <a:off x="2960082" y="3763034"/>
          <a:ext cx="471889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094815" y="3872522"/>
        <a:ext cx="330322" cy="419497"/>
      </dsp:txXfrm>
    </dsp:sp>
    <dsp:sp modelId="{4AE571AE-10DB-4AB4-A06B-A8855B1290F9}">
      <dsp:nvSpPr>
        <dsp:cNvPr id="0" name=""/>
        <dsp:cNvSpPr/>
      </dsp:nvSpPr>
      <dsp:spPr>
        <a:xfrm>
          <a:off x="875715" y="3697549"/>
          <a:ext cx="2056358" cy="2056358"/>
        </a:xfrm>
        <a:prstGeom prst="ellipse">
          <a:avLst/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Айболит</a:t>
          </a:r>
          <a:endParaRPr lang="ru-RU" sz="2000" kern="1200" dirty="0"/>
        </a:p>
      </dsp:txBody>
      <dsp:txXfrm>
        <a:off x="1176862" y="3998696"/>
        <a:ext cx="1454064" cy="1454064"/>
      </dsp:txXfrm>
    </dsp:sp>
    <dsp:sp modelId="{4E96F968-A660-421A-A4B9-3BEA14A69FBA}">
      <dsp:nvSpPr>
        <dsp:cNvPr id="0" name=""/>
        <dsp:cNvSpPr/>
      </dsp:nvSpPr>
      <dsp:spPr>
        <a:xfrm rot="12621078">
          <a:off x="3061891" y="2322912"/>
          <a:ext cx="439371" cy="699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3003162"/>
            <a:satOff val="61689"/>
            <a:lumOff val="-1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184669" y="2496046"/>
        <a:ext cx="307560" cy="419497"/>
      </dsp:txXfrm>
    </dsp:sp>
    <dsp:sp modelId="{09A519FD-C2C0-4E22-B179-ACBD0ACCD06E}">
      <dsp:nvSpPr>
        <dsp:cNvPr id="0" name=""/>
        <dsp:cNvSpPr/>
      </dsp:nvSpPr>
      <dsp:spPr>
        <a:xfrm>
          <a:off x="1043110" y="935624"/>
          <a:ext cx="2056358" cy="2056358"/>
        </a:xfrm>
        <a:prstGeom prst="ellipse">
          <a:avLst/>
        </a:prstGeom>
        <a:solidFill>
          <a:schemeClr val="accent4">
            <a:hueOff val="-13003162"/>
            <a:satOff val="61689"/>
            <a:lumOff val="-13333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Краденое солнце</a:t>
          </a:r>
          <a:endParaRPr lang="ru-RU" sz="2000" kern="1200" dirty="0"/>
        </a:p>
      </dsp:txBody>
      <dsp:txXfrm>
        <a:off x="1344257" y="1236771"/>
        <a:ext cx="1454064" cy="1454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496944" cy="2520279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Технологии</a:t>
            </a:r>
            <a:r>
              <a:rPr lang="en-US" sz="4400" b="1" dirty="0" smtClean="0"/>
              <a:t> </a:t>
            </a:r>
            <a:r>
              <a:rPr lang="ru-RU" sz="4400" b="1" dirty="0" smtClean="0"/>
              <a:t>критического</a:t>
            </a:r>
            <a:r>
              <a:rPr lang="en-US" sz="4400" b="1" dirty="0" smtClean="0"/>
              <a:t> </a:t>
            </a:r>
            <a:r>
              <a:rPr lang="ru-RU" sz="4400" b="1" dirty="0" smtClean="0"/>
              <a:t>мышления на уроках </a:t>
            </a:r>
            <a:br>
              <a:rPr lang="ru-RU" sz="4400" b="1" dirty="0" smtClean="0"/>
            </a:br>
            <a:r>
              <a:rPr lang="ru-RU" sz="4400" b="1" dirty="0" smtClean="0"/>
              <a:t>в начальной школе.</a:t>
            </a:r>
            <a:endParaRPr lang="ru-RU" sz="4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03920" y="5733256"/>
            <a:ext cx="8496944" cy="864095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000" dirty="0" err="1" smtClean="0">
                <a:solidFill>
                  <a:schemeClr val="bg1"/>
                </a:solidFill>
              </a:rPr>
              <a:t>Ардаханова</a:t>
            </a:r>
            <a:r>
              <a:rPr lang="ru-RU" sz="2000" dirty="0" smtClean="0">
                <a:solidFill>
                  <a:schemeClr val="bg1"/>
                </a:solidFill>
              </a:rPr>
              <a:t> Ольга Васильевна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288704"/>
              </p:ext>
            </p:extLst>
          </p:nvPr>
        </p:nvGraphicFramePr>
        <p:xfrm>
          <a:off x="1115616" y="1628800"/>
          <a:ext cx="7272809" cy="2822457"/>
        </p:xfrm>
        <a:graphic>
          <a:graphicData uri="http://schemas.openxmlformats.org/drawingml/2006/table">
            <a:tbl>
              <a:tblPr firstRow="1" firstCol="1" bandRow="1"/>
              <a:tblGrid>
                <a:gridCol w="1454409"/>
                <a:gridCol w="1454409"/>
                <a:gridCol w="1454409"/>
                <a:gridCol w="1454409"/>
                <a:gridCol w="1455173"/>
              </a:tblGrid>
              <a:tr h="473459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333333"/>
                          </a:solidFill>
                          <a:effectLst/>
                          <a:latin typeface="Helvetica Neue"/>
                          <a:ea typeface="+mj-ea"/>
                          <a:cs typeface="Arial"/>
                        </a:rPr>
                        <a:t>Свойства полезных ископаемых.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Состояние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Цвет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Основное свойство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Где используют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Нефть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Каменный уголь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Гранит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  <a:ea typeface="+mj-ea" charset="0"/>
                <a:cs typeface="+mj-cs" charset="0"/>
              </a:rPr>
              <a:t>Приёмы «Таблица»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8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25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991271"/>
              </p:ext>
            </p:extLst>
          </p:nvPr>
        </p:nvGraphicFramePr>
        <p:xfrm>
          <a:off x="1259632" y="2348880"/>
          <a:ext cx="6912768" cy="1279433"/>
        </p:xfrm>
        <a:graphic>
          <a:graphicData uri="http://schemas.openxmlformats.org/drawingml/2006/table">
            <a:tbl>
              <a:tblPr firstRow="1" firstCol="1" bandRow="1"/>
              <a:tblGrid>
                <a:gridCol w="2822134"/>
                <a:gridCol w="4090634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Выписки из текста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и комментарии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Двойной дневник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6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017117"/>
              </p:ext>
            </p:extLst>
          </p:nvPr>
        </p:nvGraphicFramePr>
        <p:xfrm>
          <a:off x="1115616" y="1700808"/>
          <a:ext cx="7128792" cy="1584176"/>
        </p:xfrm>
        <a:graphic>
          <a:graphicData uri="http://schemas.openxmlformats.org/drawingml/2006/table">
            <a:tbl>
              <a:tblPr firstRow="1" firstCol="1" bandRow="1"/>
              <a:tblGrid>
                <a:gridCol w="2376264"/>
                <a:gridCol w="2376264"/>
                <a:gridCol w="2376264"/>
              </a:tblGrid>
              <a:tr h="6232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Знаю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Хочу узнать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Узнал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8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/>
              <a:t>«Знаю, хочу узнать, узнал».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869346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льга Васильевна\Desktop\chteni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73350" y="2315369"/>
            <a:ext cx="37973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Интересный прием — «Чтение с остановками»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3200" dirty="0" smtClean="0"/>
              <a:t>Первый этап </a:t>
            </a:r>
            <a:r>
              <a:rPr lang="ru-RU" sz="3200" b="1" dirty="0" smtClean="0"/>
              <a:t>-</a:t>
            </a:r>
            <a:r>
              <a:rPr lang="ru-RU" sz="3200" dirty="0" smtClean="0"/>
              <a:t> создание банка идей. </a:t>
            </a:r>
            <a:endParaRPr lang="ru-RU" sz="3200" dirty="0" smtClean="0"/>
          </a:p>
          <a:p>
            <a:pPr lvl="0">
              <a:lnSpc>
                <a:spcPct val="150000"/>
              </a:lnSpc>
            </a:pPr>
            <a:r>
              <a:rPr lang="ru-RU" sz="3200" dirty="0" smtClean="0"/>
              <a:t>Второй </a:t>
            </a:r>
            <a:r>
              <a:rPr lang="ru-RU" sz="3200" dirty="0" smtClean="0"/>
              <a:t>этап – коллективное обсуждение идей и предложений. </a:t>
            </a:r>
            <a:endParaRPr lang="ru-RU" sz="3200" dirty="0" smtClean="0"/>
          </a:p>
          <a:p>
            <a:pPr lvl="0">
              <a:lnSpc>
                <a:spcPct val="150000"/>
              </a:lnSpc>
            </a:pPr>
            <a:r>
              <a:rPr lang="ru-RU" sz="3200" dirty="0" smtClean="0"/>
              <a:t>Третий </a:t>
            </a:r>
            <a:r>
              <a:rPr lang="ru-RU" sz="3200" dirty="0" smtClean="0"/>
              <a:t>этап - выбор наиболее рациональных решений.</a:t>
            </a:r>
          </a:p>
          <a:p>
            <a:pPr>
              <a:lnSpc>
                <a:spcPct val="150000"/>
              </a:lnSpc>
            </a:pP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Прием «Учебный мозговой штурм»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Первая </a:t>
            </a:r>
            <a:r>
              <a:rPr lang="ru-RU" sz="9600" b="1" dirty="0">
                <a:latin typeface="Arial" pitchFamily="34" charset="0"/>
                <a:cs typeface="Arial" pitchFamily="34" charset="0"/>
              </a:rPr>
              <a:t>строчка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 стихотворения — это его </a:t>
            </a:r>
            <a:r>
              <a:rPr lang="ru-RU" sz="9600" dirty="0" smtClean="0">
                <a:latin typeface="Arial" pitchFamily="34" charset="0"/>
                <a:cs typeface="Arial" pitchFamily="34" charset="0"/>
              </a:rPr>
              <a:t>тема (существительное).</a:t>
            </a:r>
            <a:endParaRPr lang="ru-RU" sz="9600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9600" b="1" dirty="0">
                <a:latin typeface="Arial" pitchFamily="34" charset="0"/>
                <a:cs typeface="Arial" pitchFamily="34" charset="0"/>
              </a:rPr>
              <a:t>Вторая строка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 состоит из двух </a:t>
            </a:r>
            <a:r>
              <a:rPr lang="ru-RU" sz="9600" dirty="0" smtClean="0">
                <a:latin typeface="Arial" pitchFamily="34" charset="0"/>
                <a:cs typeface="Arial" pitchFamily="34" charset="0"/>
              </a:rPr>
              <a:t>прилагательных. </a:t>
            </a:r>
            <a:endParaRPr lang="ru-RU" sz="9600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9600" dirty="0">
                <a:latin typeface="Arial" pitchFamily="34" charset="0"/>
                <a:cs typeface="Arial" pitchFamily="34" charset="0"/>
              </a:rPr>
              <a:t>В </a:t>
            </a:r>
            <a:r>
              <a:rPr lang="ru-RU" sz="9600" b="1" dirty="0">
                <a:latin typeface="Arial" pitchFamily="34" charset="0"/>
                <a:cs typeface="Arial" pitchFamily="34" charset="0"/>
              </a:rPr>
              <a:t>третьей строчке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 три глагола или </a:t>
            </a:r>
            <a:r>
              <a:rPr lang="ru-RU" sz="9600" dirty="0" smtClean="0">
                <a:latin typeface="Arial" pitchFamily="34" charset="0"/>
                <a:cs typeface="Arial" pitchFamily="34" charset="0"/>
              </a:rPr>
              <a:t>деепричастия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, посредством которых описываются </a:t>
            </a:r>
            <a:r>
              <a:rPr lang="ru-RU" sz="9600" dirty="0" smtClean="0">
                <a:latin typeface="Arial" pitchFamily="34" charset="0"/>
                <a:cs typeface="Arial" pitchFamily="34" charset="0"/>
              </a:rPr>
              <a:t>действия. </a:t>
            </a:r>
            <a:endParaRPr lang="ru-RU" sz="9600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9600" b="1" dirty="0">
                <a:latin typeface="Arial" pitchFamily="34" charset="0"/>
                <a:cs typeface="Arial" pitchFamily="34" charset="0"/>
              </a:rPr>
              <a:t>Четвертая строка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 — это целая фраза, при помощи которой высказывается  отношение к теме. </a:t>
            </a:r>
            <a:endParaRPr lang="ru-RU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Пятая </a:t>
            </a:r>
            <a:r>
              <a:rPr lang="ru-RU" sz="9600" b="1" dirty="0">
                <a:latin typeface="Arial" pitchFamily="34" charset="0"/>
                <a:cs typeface="Arial" pitchFamily="34" charset="0"/>
              </a:rPr>
              <a:t>строчка</a:t>
            </a:r>
            <a:r>
              <a:rPr lang="ru-RU" sz="9600" dirty="0">
                <a:latin typeface="Arial" pitchFamily="34" charset="0"/>
                <a:cs typeface="Arial" pitchFamily="34" charset="0"/>
              </a:rPr>
              <a:t> — всего одно слово, синоним к теме стихотворения</a:t>
            </a:r>
            <a:r>
              <a:rPr lang="ru-RU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9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5300" b="1" dirty="0" smtClean="0"/>
              <a:t>Приём </a:t>
            </a:r>
            <a:r>
              <a:rPr lang="ru-RU" sz="5300" b="1" dirty="0"/>
              <a:t>«</a:t>
            </a:r>
            <a:r>
              <a:rPr lang="ru-RU" sz="5300" b="1" dirty="0" err="1" smtClean="0"/>
              <a:t>Синквейн</a:t>
            </a:r>
            <a:r>
              <a:rPr lang="ru-RU" sz="5300" b="1" dirty="0" smtClean="0"/>
              <a:t>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967017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6912768" cy="4525963"/>
          </a:xfrm>
        </p:spPr>
        <p:txBody>
          <a:bodyPr/>
          <a:lstStyle/>
          <a:p>
            <a:pPr marL="271463" indent="0" algn="just">
              <a:buNone/>
            </a:pPr>
            <a:r>
              <a:rPr lang="ru-RU" b="1" dirty="0" smtClean="0">
                <a:solidFill>
                  <a:schemeClr val="tx2"/>
                </a:solidFill>
              </a:rPr>
              <a:t>Живой</a:t>
            </a:r>
            <a:r>
              <a:rPr lang="ru-RU" b="1" dirty="0">
                <a:solidFill>
                  <a:schemeClr val="tx2"/>
                </a:solidFill>
              </a:rPr>
              <a:t>, разнообразный</a:t>
            </a:r>
          </a:p>
          <a:p>
            <a:pPr marL="271463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Знакомит, показывает, удивляет</a:t>
            </a:r>
          </a:p>
          <a:p>
            <a:pPr marL="271463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Зверей планеты всей объединяет</a:t>
            </a:r>
          </a:p>
          <a:p>
            <a:pPr marL="271463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Зверинец.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Зоопарк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3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Я слышу и забываю. </a:t>
            </a:r>
          </a:p>
          <a:p>
            <a:pPr>
              <a:buNone/>
            </a:pPr>
            <a:r>
              <a:rPr lang="ru-RU" dirty="0" smtClean="0"/>
              <a:t>                                Я вижу и запоминаю.</a:t>
            </a:r>
          </a:p>
          <a:p>
            <a:pPr>
              <a:buNone/>
            </a:pPr>
            <a:r>
              <a:rPr lang="ru-RU" dirty="0" smtClean="0"/>
              <a:t>                                Я делаю и понимаю.   </a:t>
            </a:r>
          </a:p>
          <a:p>
            <a:pPr>
              <a:buNone/>
            </a:pPr>
            <a:r>
              <a:rPr lang="ru-RU" dirty="0" smtClean="0"/>
              <a:t>                                                     Конфуций</a:t>
            </a:r>
          </a:p>
          <a:p>
            <a:pPr>
              <a:buNone/>
            </a:pP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Ольга Васильевна\Documents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00208"/>
            <a:ext cx="230425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4000" b="1" dirty="0" smtClean="0"/>
              <a:t>«Мысли роятся в </a:t>
            </a:r>
            <a:r>
              <a:rPr lang="ru-RU" sz="4000" b="1" dirty="0" smtClean="0"/>
              <a:t>голове, только </a:t>
            </a:r>
            <a:r>
              <a:rPr lang="ru-RU" sz="4000" b="1" dirty="0" smtClean="0"/>
              <a:t>когда у них есть выход на простор»</a:t>
            </a:r>
          </a:p>
          <a:p>
            <a:pPr marL="0" indent="0" algn="r">
              <a:buNone/>
            </a:pPr>
            <a:r>
              <a:rPr lang="ru-RU" dirty="0" err="1" smtClean="0"/>
              <a:t>Аврелий</a:t>
            </a:r>
            <a:r>
              <a:rPr lang="ru-RU" dirty="0" smtClean="0"/>
              <a:t> Марков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Базовая модель технологии критического мышления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8601" y="191683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подготовительный  – стадия вызова</a:t>
            </a:r>
            <a:r>
              <a:rPr lang="ru-RU" sz="3600" dirty="0" smtClean="0"/>
              <a:t>;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105272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восприятие </a:t>
            </a:r>
            <a:r>
              <a:rPr lang="ru-RU" sz="3600" dirty="0" smtClean="0"/>
              <a:t>нового – смысловая стадия (или стадия реализации смысла</a:t>
            </a:r>
            <a:r>
              <a:rPr lang="ru-RU" sz="3600" dirty="0" smtClean="0"/>
              <a:t>);</a:t>
            </a:r>
            <a:endParaRPr lang="ru-RU" sz="36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85959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присвоение </a:t>
            </a:r>
            <a:r>
              <a:rPr lang="ru-RU" sz="3600" dirty="0" smtClean="0"/>
              <a:t>информации – стадия </a:t>
            </a:r>
            <a:r>
              <a:rPr lang="ru-RU" sz="3600" dirty="0" smtClean="0"/>
              <a:t>рефлексии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актуализировать и проанализировать имеющиеся знания и представления по изучаемой теме;</a:t>
            </a:r>
          </a:p>
          <a:p>
            <a:pPr lvl="0"/>
            <a:r>
              <a:rPr lang="ru-RU" dirty="0" smtClean="0"/>
              <a:t>пробудить к ней интерес;</a:t>
            </a:r>
          </a:p>
          <a:p>
            <a:pPr lvl="0"/>
            <a:r>
              <a:rPr lang="ru-RU" dirty="0" smtClean="0"/>
              <a:t>активизировать обучаемого, дать им возможность целенаправленно думать, выражая свои мысли собственными словами;</a:t>
            </a:r>
          </a:p>
          <a:p>
            <a:pPr lvl="0"/>
            <a:r>
              <a:rPr lang="ru-RU" dirty="0" smtClean="0"/>
              <a:t>создать структуру последующего процесса изучения материала.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Первый этап – вызов</a:t>
            </a:r>
            <a:r>
              <a:rPr lang="ru-RU" dirty="0" smtClean="0"/>
              <a:t>– задачи (функции) которого: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получение новой информации;</a:t>
            </a:r>
          </a:p>
          <a:p>
            <a:pPr lvl="0">
              <a:lnSpc>
                <a:spcPct val="1200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ее осмысление (необходимо перечитывать часть текста в том случае, если учащийся перестает его понимать, воспринимая сообщение, задавать вопросы или записывать, что осталось не понятно для прояснения этого в будущем);</a:t>
            </a:r>
          </a:p>
          <a:p>
            <a:pPr lvl="0">
              <a:lnSpc>
                <a:spcPct val="1200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соотнесение новой информации с собственными знаниями. Обучаемые сознательно строят связи между старыми и новыми знаниями, для создания нового понимания;</a:t>
            </a:r>
          </a:p>
          <a:p>
            <a:pPr lvl="0">
              <a:lnSpc>
                <a:spcPct val="1200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поддержание активности, интереса, созданного во время фазы вызова.</a:t>
            </a:r>
          </a:p>
          <a:p>
            <a:pPr>
              <a:lnSpc>
                <a:spcPct val="120000"/>
              </a:lnSpc>
              <a:buNone/>
            </a:pP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Второй этап – осмысление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Century Gothic" panose="020B0502020202020204" pitchFamily="34" charset="0"/>
                <a:cs typeface="Arial" pitchFamily="34" charset="0"/>
              </a:rPr>
              <a:t>выражение новых идей и информации собственными словами;</a:t>
            </a:r>
          </a:p>
          <a:p>
            <a:pPr lvl="0"/>
            <a:r>
              <a:rPr lang="ru-RU" dirty="0" smtClean="0">
                <a:latin typeface="Century Gothic" panose="020B0502020202020204" pitchFamily="34" charset="0"/>
                <a:cs typeface="Arial" pitchFamily="34" charset="0"/>
              </a:rPr>
              <a:t>целостное осмысление и обобщение полученной информации на основе обмена мнениями между обучаемыми друг с другом и преподавателем;</a:t>
            </a:r>
          </a:p>
          <a:p>
            <a:pPr lvl="0"/>
            <a:r>
              <a:rPr lang="ru-RU" dirty="0" smtClean="0">
                <a:latin typeface="Century Gothic" panose="020B0502020202020204" pitchFamily="34" charset="0"/>
                <a:cs typeface="Arial" pitchFamily="34" charset="0"/>
              </a:rPr>
              <a:t>анализ всего процесса изучения материала;</a:t>
            </a:r>
          </a:p>
          <a:p>
            <a:pPr lvl="0"/>
            <a:r>
              <a:rPr lang="ru-RU" dirty="0" smtClean="0">
                <a:latin typeface="Century Gothic" panose="020B0502020202020204" pitchFamily="34" charset="0"/>
                <a:cs typeface="Arial" pitchFamily="34" charset="0"/>
              </a:rPr>
              <a:t>выработка собственного отношения к изучаемому материалу и его повторная </a:t>
            </a:r>
            <a:r>
              <a:rPr lang="ru-RU" dirty="0" err="1" smtClean="0">
                <a:latin typeface="Century Gothic" panose="020B0502020202020204" pitchFamily="34" charset="0"/>
                <a:cs typeface="Arial" pitchFamily="34" charset="0"/>
              </a:rPr>
              <a:t>проблематизация</a:t>
            </a:r>
            <a:r>
              <a:rPr lang="ru-RU" dirty="0" smtClean="0">
                <a:latin typeface="Century Gothic" panose="020B0502020202020204" pitchFamily="34" charset="0"/>
                <a:cs typeface="Arial" pitchFamily="34" charset="0"/>
              </a:rPr>
              <a:t> (новый «вызов»).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Третий этап-размышление: (рефлексия)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384" y="1481138"/>
            <a:ext cx="6033232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групповых кластеров на уроке русского языка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6843043"/>
              </p:ext>
            </p:extLst>
          </p:nvPr>
        </p:nvGraphicFramePr>
        <p:xfrm>
          <a:off x="0" y="44624"/>
          <a:ext cx="932452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615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44005"/>
            <a:ext cx="864096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Вопросы:</a:t>
            </a:r>
          </a:p>
          <a:p>
            <a:pPr>
              <a:buNone/>
            </a:pPr>
            <a:r>
              <a:rPr lang="ru-RU" sz="2400" dirty="0" smtClean="0"/>
              <a:t>1… ветер может разрушить горы?</a:t>
            </a:r>
          </a:p>
          <a:p>
            <a:pPr>
              <a:buNone/>
            </a:pPr>
            <a:r>
              <a:rPr lang="ru-RU" sz="2400" dirty="0" smtClean="0"/>
              <a:t>2… опавшие осенью листья вредят почве?</a:t>
            </a:r>
          </a:p>
          <a:p>
            <a:pPr>
              <a:buNone/>
            </a:pPr>
            <a:r>
              <a:rPr lang="ru-RU" sz="2400" dirty="0" smtClean="0"/>
              <a:t>3… 1см почвы образуется за 300 лет?</a:t>
            </a:r>
          </a:p>
          <a:p>
            <a:pPr>
              <a:buNone/>
            </a:pPr>
            <a:r>
              <a:rPr lang="ru-RU" sz="2400" dirty="0" smtClean="0"/>
              <a:t>4… норы животных, живущих в почве, разрушают её?</a:t>
            </a:r>
          </a:p>
          <a:p>
            <a:pPr>
              <a:buNone/>
            </a:pPr>
            <a:r>
              <a:rPr lang="ru-RU" sz="2400" dirty="0" smtClean="0"/>
              <a:t>5… растения участвуют в образовании почвы?</a:t>
            </a:r>
          </a:p>
          <a:p>
            <a:pPr>
              <a:buNone/>
            </a:pPr>
            <a:r>
              <a:rPr lang="ru-RU" sz="2400" dirty="0" smtClean="0"/>
              <a:t>6… почва и камень родственники?</a:t>
            </a:r>
          </a:p>
          <a:p>
            <a:pPr>
              <a:buNone/>
            </a:pPr>
            <a:r>
              <a:rPr lang="ru-RU" sz="2400" dirty="0" smtClean="0"/>
              <a:t>7… почва – наша кормилица?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Игра </a:t>
            </a:r>
            <a:r>
              <a:rPr lang="ru-RU" sz="3600" b="1" dirty="0"/>
              <a:t>«Верите ли вы, что</a:t>
            </a:r>
            <a:r>
              <a:rPr lang="ru-RU" sz="2700" dirty="0"/>
              <a:t>…»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Урок «Окружающий мир» 3класс, «Почва»</a:t>
            </a:r>
            <a:br>
              <a:rPr lang="ru-RU" sz="2700" dirty="0" smtClean="0"/>
            </a:br>
            <a:endParaRPr lang="ru-RU" sz="27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707166"/>
              </p:ext>
            </p:extLst>
          </p:nvPr>
        </p:nvGraphicFramePr>
        <p:xfrm>
          <a:off x="1475656" y="1606068"/>
          <a:ext cx="6024245" cy="1002284"/>
        </p:xfrm>
        <a:graphic>
          <a:graphicData uri="http://schemas.openxmlformats.org/drawingml/2006/table">
            <a:tbl>
              <a:tblPr/>
              <a:tblGrid>
                <a:gridCol w="860425"/>
                <a:gridCol w="860425"/>
                <a:gridCol w="860425"/>
                <a:gridCol w="860425"/>
                <a:gridCol w="860425"/>
                <a:gridCol w="861060"/>
                <a:gridCol w="861060"/>
              </a:tblGrid>
              <a:tr h="3551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516</TotalTime>
  <Words>336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Технологии критического мышления на уроках  в начальной школе.</vt:lpstr>
      <vt:lpstr>Презентация PowerPoint</vt:lpstr>
      <vt:lpstr>Базовая модель технологии критического мышления</vt:lpstr>
      <vt:lpstr> Первый этап – вызов– задачи (функции) которого: </vt:lpstr>
      <vt:lpstr>Второй этап – осмысление </vt:lpstr>
      <vt:lpstr>Третий этап-размышление: (рефлексия) </vt:lpstr>
      <vt:lpstr>Создание групповых кластеров на уроке русского языка</vt:lpstr>
      <vt:lpstr>Презентация PowerPoint</vt:lpstr>
      <vt:lpstr> Игра «Верите ли вы, что…»   Урок «Окружающий мир» 3класс, «Почва» </vt:lpstr>
      <vt:lpstr>Приёмы «Таблица» </vt:lpstr>
      <vt:lpstr>«Двойной дневник» </vt:lpstr>
      <vt:lpstr> «Знаю, хочу узнать, узнал». </vt:lpstr>
      <vt:lpstr>Интересный прием — «Чтение с остановками»</vt:lpstr>
      <vt:lpstr>Прием «Учебный мозговой штурм»</vt:lpstr>
      <vt:lpstr> Приём «Синквейн» </vt:lpstr>
      <vt:lpstr>Зоопарк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Васильевна</dc:creator>
  <cp:lastModifiedBy>lenovo</cp:lastModifiedBy>
  <cp:revision>41</cp:revision>
  <dcterms:created xsi:type="dcterms:W3CDTF">2017-05-06T16:46:23Z</dcterms:created>
  <dcterms:modified xsi:type="dcterms:W3CDTF">2017-05-18T17:03:03Z</dcterms:modified>
</cp:coreProperties>
</file>