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3" r:id="rId8"/>
    <p:sldId id="268" r:id="rId9"/>
    <p:sldId id="265" r:id="rId10"/>
    <p:sldId id="267" r:id="rId11"/>
    <p:sldId id="269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33" d="100"/>
          <a:sy n="33" d="100"/>
        </p:scale>
        <p:origin x="78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0E125-EC1A-4E6E-8216-55360B70CE13}" type="datetimeFigureOut">
              <a:rPr lang="ru-RU" smtClean="0"/>
              <a:t>21.01.2016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739DD-C790-4C8E-9621-3830A031C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76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0E125-EC1A-4E6E-8216-55360B70CE13}" type="datetimeFigureOut">
              <a:rPr lang="ru-RU" smtClean="0"/>
              <a:t>21.01.2016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739DD-C790-4C8E-9621-3830A031C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5857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0E125-EC1A-4E6E-8216-55360B70CE13}" type="datetimeFigureOut">
              <a:rPr lang="ru-RU" smtClean="0"/>
              <a:t>21.01.2016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739DD-C790-4C8E-9621-3830A031C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634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0E125-EC1A-4E6E-8216-55360B70CE13}" type="datetimeFigureOut">
              <a:rPr lang="ru-RU" smtClean="0"/>
              <a:t>21.01.2016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739DD-C790-4C8E-9621-3830A031C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9335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0E125-EC1A-4E6E-8216-55360B70CE13}" type="datetimeFigureOut">
              <a:rPr lang="ru-RU" smtClean="0"/>
              <a:t>21.01.2016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739DD-C790-4C8E-9621-3830A031C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507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0E125-EC1A-4E6E-8216-55360B70CE13}" type="datetimeFigureOut">
              <a:rPr lang="ru-RU" smtClean="0"/>
              <a:t>21.01.2016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739DD-C790-4C8E-9621-3830A031C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725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0E125-EC1A-4E6E-8216-55360B70CE13}" type="datetimeFigureOut">
              <a:rPr lang="ru-RU" smtClean="0"/>
              <a:t>21.01.2016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739DD-C790-4C8E-9621-3830A031C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5460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0E125-EC1A-4E6E-8216-55360B70CE13}" type="datetimeFigureOut">
              <a:rPr lang="ru-RU" smtClean="0"/>
              <a:t>21.01.2016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739DD-C790-4C8E-9621-3830A031C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156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0E125-EC1A-4E6E-8216-55360B70CE13}" type="datetimeFigureOut">
              <a:rPr lang="ru-RU" smtClean="0"/>
              <a:t>21.01.2016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739DD-C790-4C8E-9621-3830A031C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9537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0E125-EC1A-4E6E-8216-55360B70CE13}" type="datetimeFigureOut">
              <a:rPr lang="ru-RU" smtClean="0"/>
              <a:t>21.01.2016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739DD-C790-4C8E-9621-3830A031C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2826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0E125-EC1A-4E6E-8216-55360B70CE13}" type="datetimeFigureOut">
              <a:rPr lang="ru-RU" smtClean="0"/>
              <a:t>21.01.2016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739DD-C790-4C8E-9621-3830A031C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4273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0E125-EC1A-4E6E-8216-55360B70CE13}" type="datetimeFigureOut">
              <a:rPr lang="ru-RU" smtClean="0"/>
              <a:t>21.01.2016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1739DD-C790-4C8E-9621-3830A031C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0609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000" dirty="0" smtClean="0"/>
              <a:t>Что это?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dirty="0" smtClean="0"/>
              <a:t>1) стыд</a:t>
            </a:r>
          </a:p>
          <a:p>
            <a:pPr marL="0" indent="0">
              <a:buNone/>
            </a:pPr>
            <a:r>
              <a:rPr lang="ru-RU" sz="5400" dirty="0" smtClean="0"/>
              <a:t>2) вина</a:t>
            </a:r>
          </a:p>
          <a:p>
            <a:pPr marL="0" indent="0">
              <a:buNone/>
            </a:pPr>
            <a:r>
              <a:rPr lang="ru-RU" sz="5400" dirty="0" smtClean="0"/>
              <a:t>3) честь </a:t>
            </a:r>
            <a:endParaRPr lang="ru-RU" sz="5400" dirty="0"/>
          </a:p>
        </p:txBody>
      </p:sp>
      <p:pic>
        <p:nvPicPr>
          <p:cNvPr id="1026" name="Picture 2" descr="http://thoughts-about-life.ru/wp-content/uploads/2012/10/handstomyself-350x233-300x1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6565" y="2033516"/>
            <a:ext cx="5585301" cy="3704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775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4525" y="2647667"/>
            <a:ext cx="10385946" cy="2879678"/>
          </a:xfrm>
        </p:spPr>
        <p:txBody>
          <a:bodyPr>
            <a:normAutofit/>
          </a:bodyPr>
          <a:lstStyle/>
          <a:p>
            <a:r>
              <a:rPr lang="ru-RU" altLang="ru-RU" sz="3600" dirty="0"/>
              <a:t>НЕ ОБИЖАЙ ДРУГИХ, НЕ ПРИЧИНЯЙ ОГОРЧЕНИЙ!</a:t>
            </a:r>
          </a:p>
          <a:p>
            <a:r>
              <a:rPr lang="ru-RU" altLang="ru-RU" sz="3600" dirty="0"/>
              <a:t>НЕ СОВЕРШАЙ БЕЗНРАВСТВЕННЫХ ПОСТУПКОВ!</a:t>
            </a:r>
          </a:p>
          <a:p>
            <a:r>
              <a:rPr lang="ru-RU" altLang="ru-RU" sz="3600" dirty="0"/>
              <a:t>ОБДУМЫВАЙ КАЖДОЕ СВОЕ ДЕЙСТВИЕ!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323833" y="532263"/>
            <a:ext cx="103313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Правила тренировки совести: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3812201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32764"/>
            <a:ext cx="10515600" cy="5044199"/>
          </a:xfrm>
        </p:spPr>
        <p:txBody>
          <a:bodyPr/>
          <a:lstStyle/>
          <a:p>
            <a:r>
              <a:rPr lang="ru-RU" sz="3600" dirty="0" smtClean="0"/>
              <a:t>я познакомился с ...</a:t>
            </a:r>
          </a:p>
          <a:p>
            <a:r>
              <a:rPr lang="ru-RU" sz="3600" dirty="0" smtClean="0"/>
              <a:t>было непросто ...</a:t>
            </a:r>
          </a:p>
          <a:p>
            <a:r>
              <a:rPr lang="ru-RU" sz="3600" dirty="0" smtClean="0"/>
              <a:t>я добился ...</a:t>
            </a:r>
          </a:p>
          <a:p>
            <a:r>
              <a:rPr lang="ru-RU" sz="3600" dirty="0" smtClean="0"/>
              <a:t>мне запомнилось ...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893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914400"/>
            <a:ext cx="10515600" cy="52625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5400" dirty="0" smtClean="0"/>
              <a:t>1) </a:t>
            </a:r>
            <a:r>
              <a:rPr lang="ru-RU" sz="7200" dirty="0" smtClean="0"/>
              <a:t>стыд </a:t>
            </a:r>
            <a:r>
              <a:rPr lang="ru-RU" sz="5400" dirty="0" smtClean="0"/>
              <a:t>– </a:t>
            </a:r>
            <a:r>
              <a:rPr lang="ru-RU" sz="4800" dirty="0" smtClean="0"/>
              <a:t>чувство сильного смущения от совершенного поступка</a:t>
            </a:r>
            <a:r>
              <a:rPr lang="ru-RU" sz="4400" dirty="0" smtClean="0"/>
              <a:t>;</a:t>
            </a:r>
          </a:p>
          <a:p>
            <a:pPr marL="0" indent="0">
              <a:buNone/>
            </a:pPr>
            <a:r>
              <a:rPr lang="ru-RU" sz="5400" dirty="0" smtClean="0"/>
              <a:t>2) </a:t>
            </a:r>
            <a:r>
              <a:rPr lang="ru-RU" sz="7200" dirty="0"/>
              <a:t>в</a:t>
            </a:r>
            <a:r>
              <a:rPr lang="ru-RU" sz="7200" dirty="0" smtClean="0"/>
              <a:t>ина – </a:t>
            </a:r>
            <a:r>
              <a:rPr lang="ru-RU" sz="4800" dirty="0" smtClean="0"/>
              <a:t>проступок человека</a:t>
            </a:r>
            <a:r>
              <a:rPr lang="ru-RU" sz="4400" dirty="0" smtClean="0"/>
              <a:t>;</a:t>
            </a:r>
          </a:p>
          <a:p>
            <a:pPr marL="0" indent="0">
              <a:buNone/>
            </a:pPr>
            <a:r>
              <a:rPr lang="ru-RU" sz="5400" dirty="0" smtClean="0"/>
              <a:t>3) </a:t>
            </a:r>
            <a:r>
              <a:rPr lang="ru-RU" sz="7200" dirty="0" smtClean="0"/>
              <a:t>честь</a:t>
            </a:r>
            <a:r>
              <a:rPr lang="ru-RU" sz="5400" dirty="0" smtClean="0"/>
              <a:t> – </a:t>
            </a:r>
            <a:r>
              <a:rPr lang="ru-RU" sz="4800" dirty="0" smtClean="0"/>
              <a:t>достоинство, которое вызывает </a:t>
            </a:r>
            <a:r>
              <a:rPr lang="ru-RU" sz="4800" dirty="0"/>
              <a:t>и поддерживает </a:t>
            </a:r>
            <a:endParaRPr lang="ru-RU" sz="4800" dirty="0" smtClean="0"/>
          </a:p>
          <a:p>
            <a:pPr marL="0" indent="0">
              <a:buNone/>
            </a:pPr>
            <a:r>
              <a:rPr lang="ru-RU" sz="4800" dirty="0" smtClean="0"/>
              <a:t>уважение</a:t>
            </a:r>
            <a:r>
              <a:rPr lang="ru-RU" sz="4800" dirty="0"/>
              <a:t>, чувство гордости.</a:t>
            </a:r>
          </a:p>
        </p:txBody>
      </p:sp>
    </p:spTree>
    <p:extLst>
      <p:ext uri="{BB962C8B-B14F-4D97-AF65-F5344CB8AC3E}">
        <p14:creationId xmlns:p14="http://schemas.microsoft.com/office/powerpoint/2010/main" val="426930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736979"/>
            <a:ext cx="10515600" cy="543998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</a:t>
            </a:r>
            <a:r>
              <a:rPr lang="ru-RU" sz="6600" dirty="0" smtClean="0"/>
              <a:t>О        ,,             ,,,     ,</a:t>
            </a:r>
          </a:p>
          <a:p>
            <a:pPr marL="0" indent="0">
              <a:buNone/>
            </a:pPr>
            <a:r>
              <a:rPr lang="ru-RU" sz="6600" dirty="0" smtClean="0"/>
              <a:t>СТЫД        ВИНА         ЧЕСТЬ </a:t>
            </a:r>
            <a:endParaRPr lang="ru-RU" sz="6600" dirty="0"/>
          </a:p>
          <a:p>
            <a:pPr marL="0" indent="0">
              <a:buNone/>
            </a:pPr>
            <a:endParaRPr lang="ru-RU" sz="6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8823" y="2936769"/>
            <a:ext cx="4524991" cy="3026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506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wwwdet-sadcom_5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1" y="1524000"/>
            <a:ext cx="4314825" cy="533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9" name="WordArt 5"/>
          <p:cNvSpPr>
            <a:spLocks noChangeArrowheads="1" noChangeShapeType="1" noTextEdit="1"/>
          </p:cNvSpPr>
          <p:nvPr/>
        </p:nvSpPr>
        <p:spPr bwMode="auto">
          <a:xfrm>
            <a:off x="2057400" y="0"/>
            <a:ext cx="7924800" cy="14478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22097"/>
              </a:avLst>
            </a:prstTxWarp>
          </a:bodyPr>
          <a:lstStyle/>
          <a:p>
            <a:pPr algn="ctr"/>
            <a:r>
              <a:rPr lang="ru-RU" sz="3600" kern="10">
                <a:ln w="15875">
                  <a:solidFill>
                    <a:schemeClr val="tx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 panose="020B0806030902050204" pitchFamily="34" charset="0"/>
              </a:rPr>
              <a:t>ЛУНТИК</a:t>
            </a:r>
          </a:p>
        </p:txBody>
      </p:sp>
    </p:spTree>
    <p:extLst>
      <p:ext uri="{BB962C8B-B14F-4D97-AF65-F5344CB8AC3E}">
        <p14:creationId xmlns:p14="http://schemas.microsoft.com/office/powerpoint/2010/main" val="926043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korne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228600"/>
            <a:ext cx="6629400" cy="66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3" name="WordArt 5"/>
          <p:cNvSpPr>
            <a:spLocks noChangeArrowheads="1" noChangeShapeType="1" noTextEdit="1"/>
          </p:cNvSpPr>
          <p:nvPr/>
        </p:nvSpPr>
        <p:spPr bwMode="auto">
          <a:xfrm>
            <a:off x="990600" y="533401"/>
            <a:ext cx="8991600" cy="156051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CascadeUp">
              <a:avLst>
                <a:gd name="adj" fmla="val 6126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  <a:contourClr>
                <a:srgbClr val="FFE701"/>
              </a:contour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CF3201"/>
                    </a:gs>
                  </a:gsLst>
                  <a:lin ang="5400000" scaled="1"/>
                </a:gradFill>
                <a:latin typeface="Impact" panose="020B0806030902050204" pitchFamily="34" charset="0"/>
              </a:rPr>
              <a:t>КОРНЕЙ КОРНЕИЧ</a:t>
            </a:r>
          </a:p>
        </p:txBody>
      </p:sp>
    </p:spTree>
    <p:extLst>
      <p:ext uri="{BB962C8B-B14F-4D97-AF65-F5344CB8AC3E}">
        <p14:creationId xmlns:p14="http://schemas.microsoft.com/office/powerpoint/2010/main" val="4008674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vups_pup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692150"/>
            <a:ext cx="6248400" cy="616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7" name="WordArt 5"/>
          <p:cNvSpPr>
            <a:spLocks noChangeArrowheads="1" noChangeShapeType="1" noTextEdit="1"/>
          </p:cNvSpPr>
          <p:nvPr/>
        </p:nvSpPr>
        <p:spPr bwMode="auto">
          <a:xfrm>
            <a:off x="1524000" y="381000"/>
            <a:ext cx="8991600" cy="1371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ПУПСЕНЬ И ВУПСЕНЬ</a:t>
            </a:r>
          </a:p>
        </p:txBody>
      </p:sp>
    </p:spTree>
    <p:extLst>
      <p:ext uri="{BB962C8B-B14F-4D97-AF65-F5344CB8AC3E}">
        <p14:creationId xmlns:p14="http://schemas.microsoft.com/office/powerpoint/2010/main" val="3526304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6" name="Picture 6" descr="ques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125788"/>
            <a:ext cx="3810000" cy="3541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604" name="WordArt 4"/>
          <p:cNvSpPr>
            <a:spLocks noChangeArrowheads="1" noChangeShapeType="1" noTextEdit="1"/>
          </p:cNvSpPr>
          <p:nvPr/>
        </p:nvSpPr>
        <p:spPr bwMode="auto">
          <a:xfrm>
            <a:off x="1981200" y="990600"/>
            <a:ext cx="8458200" cy="18288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0000"/>
                    </a:gs>
                    <a:gs pos="100000">
                      <a:srgbClr val="CF3201"/>
                    </a:gs>
                  </a:gsLst>
                  <a:lin ang="5400000" scaled="1"/>
                </a:gradFill>
                <a:latin typeface="Arial" panose="020B0604020202020204" pitchFamily="34" charset="0"/>
              </a:rPr>
              <a:t>ЧТО ТАКОЕ СОВЕСТЬ?</a:t>
            </a:r>
          </a:p>
        </p:txBody>
      </p:sp>
    </p:spTree>
    <p:extLst>
      <p:ext uri="{BB962C8B-B14F-4D97-AF65-F5344CB8AC3E}">
        <p14:creationId xmlns:p14="http://schemas.microsoft.com/office/powerpoint/2010/main" val="326978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941696"/>
            <a:ext cx="10515600" cy="5235267"/>
          </a:xfrm>
        </p:spPr>
        <p:txBody>
          <a:bodyPr/>
          <a:lstStyle/>
          <a:p>
            <a:pPr marL="0" indent="0">
              <a:buNone/>
            </a:pPr>
            <a:r>
              <a:rPr lang="ru-RU" sz="4400" dirty="0" smtClean="0"/>
              <a:t>Совесть – чувство ответственности человека за свое поведение перед окружающими людьми. </a:t>
            </a:r>
          </a:p>
          <a:p>
            <a:pPr marL="0" indent="0">
              <a:buNone/>
            </a:pPr>
            <a:endParaRPr lang="ru-RU" sz="4400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8" t="4012" r="4454" b="5701"/>
          <a:stretch/>
        </p:blipFill>
        <p:spPr>
          <a:xfrm>
            <a:off x="3207223" y="2893325"/>
            <a:ext cx="5186150" cy="3521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5248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537279wom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38100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7" name="Picture 5" descr="u16069_4297_myl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228601"/>
            <a:ext cx="4205288" cy="3154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8" name="Picture 6" descr="27-28_2443-2444_2010-05-28_lesorub_tsvet-cop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667000"/>
            <a:ext cx="3581400" cy="400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679" name="WordArt 7"/>
          <p:cNvSpPr>
            <a:spLocks noChangeArrowheads="1" noChangeShapeType="1" noTextEdit="1"/>
          </p:cNvSpPr>
          <p:nvPr/>
        </p:nvSpPr>
        <p:spPr bwMode="auto">
          <a:xfrm rot="-700779">
            <a:off x="1524000" y="533400"/>
            <a:ext cx="4724400" cy="3048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SlantUp">
              <a:avLst>
                <a:gd name="adj" fmla="val 51079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Arial" panose="020B0604020202020204" pitchFamily="34" charset="0"/>
              </a:rPr>
              <a:t>БЕССОВЕСТНЫЕ</a:t>
            </a:r>
          </a:p>
          <a:p>
            <a:pPr algn="ctr"/>
            <a:r>
              <a:rPr lang="ru-RU" sz="3600" kern="1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Arial" panose="020B0604020202020204" pitchFamily="34" charset="0"/>
              </a:rPr>
              <a:t> ПОСТУПКИ</a:t>
            </a:r>
          </a:p>
        </p:txBody>
      </p:sp>
    </p:spTree>
    <p:extLst>
      <p:ext uri="{BB962C8B-B14F-4D97-AF65-F5344CB8AC3E}">
        <p14:creationId xmlns:p14="http://schemas.microsoft.com/office/powerpoint/2010/main" val="2013521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113</Words>
  <Application>Microsoft Office PowerPoint</Application>
  <PresentationFormat>Широкоэкранный</PresentationFormat>
  <Paragraphs>25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Impact</vt:lpstr>
      <vt:lpstr>Times New Roman</vt:lpstr>
      <vt:lpstr>Тема Office</vt:lpstr>
      <vt:lpstr>Что это?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8</cp:revision>
  <dcterms:created xsi:type="dcterms:W3CDTF">2016-01-21T15:21:51Z</dcterms:created>
  <dcterms:modified xsi:type="dcterms:W3CDTF">2016-01-21T18:32:37Z</dcterms:modified>
</cp:coreProperties>
</file>