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1" r:id="rId2"/>
    <p:sldId id="256" r:id="rId3"/>
    <p:sldId id="257" r:id="rId4"/>
    <p:sldId id="262" r:id="rId5"/>
    <p:sldId id="267" r:id="rId6"/>
    <p:sldId id="272" r:id="rId7"/>
    <p:sldId id="273" r:id="rId8"/>
    <p:sldId id="274" r:id="rId9"/>
    <p:sldId id="275" r:id="rId10"/>
    <p:sldId id="260" r:id="rId11"/>
    <p:sldId id="269" r:id="rId12"/>
    <p:sldId id="276" r:id="rId13"/>
    <p:sldId id="263" r:id="rId14"/>
    <p:sldId id="264" r:id="rId15"/>
    <p:sldId id="261" r:id="rId16"/>
    <p:sldId id="265" r:id="rId17"/>
    <p:sldId id="268" r:id="rId18"/>
    <p:sldId id="27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1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4CBF50-B088-467D-A3A3-66E1B9C89219}" type="doc">
      <dgm:prSet loTypeId="urn:microsoft.com/office/officeart/2005/8/layout/hierarchy4" loCatId="hierarchy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842A6C0-BF38-44D0-AC9A-FFB7FDB4896C}">
      <dgm:prSet phldrT="[Текст]" custT="1"/>
      <dgm:spPr/>
      <dgm:t>
        <a:bodyPr/>
        <a:lstStyle/>
        <a:p>
          <a:r>
            <a:rPr lang="en-US" sz="2400" b="1" dirty="0" smtClean="0"/>
            <a:t>FAMOUS PERSON</a:t>
          </a:r>
          <a:endParaRPr lang="ru-RU" sz="2400" b="1" dirty="0"/>
        </a:p>
      </dgm:t>
    </dgm:pt>
    <dgm:pt modelId="{4F6E437D-76D3-4B0A-B2D9-86574239838C}" type="parTrans" cxnId="{8FED3C70-99EF-4EB1-B27B-6B4026870F8D}">
      <dgm:prSet/>
      <dgm:spPr/>
      <dgm:t>
        <a:bodyPr/>
        <a:lstStyle/>
        <a:p>
          <a:endParaRPr lang="ru-RU"/>
        </a:p>
      </dgm:t>
    </dgm:pt>
    <dgm:pt modelId="{9C38571F-1CD0-4430-9D39-9E3E7B1D9066}" type="sibTrans" cxnId="{8FED3C70-99EF-4EB1-B27B-6B4026870F8D}">
      <dgm:prSet/>
      <dgm:spPr/>
      <dgm:t>
        <a:bodyPr/>
        <a:lstStyle/>
        <a:p>
          <a:endParaRPr lang="ru-RU"/>
        </a:p>
      </dgm:t>
    </dgm:pt>
    <dgm:pt modelId="{FB47C341-C087-4412-B35D-C20965E77BA0}" type="asst">
      <dgm:prSet phldrT="[Текст]" custT="1"/>
      <dgm:spPr/>
      <dgm:t>
        <a:bodyPr/>
        <a:lstStyle/>
        <a:p>
          <a:r>
            <a:rPr lang="en-US" sz="2000" b="1" dirty="0" smtClean="0"/>
            <a:t>IS FAMOUS FOR</a:t>
          </a:r>
          <a:endParaRPr lang="ru-RU" sz="2000" b="1" dirty="0"/>
        </a:p>
      </dgm:t>
    </dgm:pt>
    <dgm:pt modelId="{3F859F8C-9352-4838-AE41-1B86AB580373}" type="parTrans" cxnId="{C7BB790E-0D4F-4F0D-8887-093D05AC6287}">
      <dgm:prSet/>
      <dgm:spPr/>
      <dgm:t>
        <a:bodyPr/>
        <a:lstStyle/>
        <a:p>
          <a:endParaRPr lang="ru-RU"/>
        </a:p>
      </dgm:t>
    </dgm:pt>
    <dgm:pt modelId="{404154DD-0922-47CF-817F-B4891A682000}" type="sibTrans" cxnId="{C7BB790E-0D4F-4F0D-8887-093D05AC6287}">
      <dgm:prSet/>
      <dgm:spPr/>
      <dgm:t>
        <a:bodyPr/>
        <a:lstStyle/>
        <a:p>
          <a:endParaRPr lang="ru-RU"/>
        </a:p>
      </dgm:t>
    </dgm:pt>
    <dgm:pt modelId="{5E5E008C-8C0B-484F-A252-62B4A8629A19}">
      <dgm:prSet phldrT="[Текст]" custT="1"/>
      <dgm:spPr/>
      <dgm:t>
        <a:bodyPr/>
        <a:lstStyle/>
        <a:p>
          <a:r>
            <a:rPr lang="en-US" sz="2000" b="1" dirty="0" smtClean="0"/>
            <a:t>WAS FOND OF</a:t>
          </a:r>
          <a:endParaRPr lang="ru-RU" sz="2000" b="1" dirty="0"/>
        </a:p>
      </dgm:t>
    </dgm:pt>
    <dgm:pt modelId="{D00C4898-FF1A-4533-8EC9-327AF5BD1742}" type="parTrans" cxnId="{3D11FFDB-5E6D-4528-9D69-4918B8326E02}">
      <dgm:prSet/>
      <dgm:spPr/>
      <dgm:t>
        <a:bodyPr/>
        <a:lstStyle/>
        <a:p>
          <a:endParaRPr lang="ru-RU"/>
        </a:p>
      </dgm:t>
    </dgm:pt>
    <dgm:pt modelId="{B751DB8B-9F00-480B-BE27-9ED60D88537E}" type="sibTrans" cxnId="{3D11FFDB-5E6D-4528-9D69-4918B8326E02}">
      <dgm:prSet/>
      <dgm:spPr/>
      <dgm:t>
        <a:bodyPr/>
        <a:lstStyle/>
        <a:p>
          <a:endParaRPr lang="ru-RU"/>
        </a:p>
      </dgm:t>
    </dgm:pt>
    <dgm:pt modelId="{ED88FF6A-BDA4-404A-B946-46E11B72204F}">
      <dgm:prSet phldrT="[Текст]" custT="1"/>
      <dgm:spPr/>
      <dgm:t>
        <a:bodyPr/>
        <a:lstStyle/>
        <a:p>
          <a:r>
            <a:rPr lang="en-US" sz="2000" b="1" dirty="0" smtClean="0"/>
            <a:t>WAS BORN</a:t>
          </a:r>
          <a:endParaRPr lang="ru-RU" sz="2000" b="1" dirty="0"/>
        </a:p>
      </dgm:t>
    </dgm:pt>
    <dgm:pt modelId="{41D26A75-B78D-426B-B7CA-FBCAC3B7C3CB}" type="parTrans" cxnId="{F22CA0BB-C1B0-402C-9108-075D55468488}">
      <dgm:prSet/>
      <dgm:spPr/>
      <dgm:t>
        <a:bodyPr/>
        <a:lstStyle/>
        <a:p>
          <a:endParaRPr lang="ru-RU"/>
        </a:p>
      </dgm:t>
    </dgm:pt>
    <dgm:pt modelId="{9337CC50-3509-498A-A28C-BC7395D6F34D}" type="sibTrans" cxnId="{F22CA0BB-C1B0-402C-9108-075D55468488}">
      <dgm:prSet/>
      <dgm:spPr/>
      <dgm:t>
        <a:bodyPr/>
        <a:lstStyle/>
        <a:p>
          <a:endParaRPr lang="ru-RU"/>
        </a:p>
      </dgm:t>
    </dgm:pt>
    <dgm:pt modelId="{C31200BB-FE62-4035-84A0-DE29AC55720F}">
      <dgm:prSet phldrT="[Текст]" custT="1"/>
      <dgm:spPr/>
      <dgm:t>
        <a:bodyPr/>
        <a:lstStyle/>
        <a:p>
          <a:r>
            <a:rPr lang="en-US" sz="2000" b="1" dirty="0" smtClean="0"/>
            <a:t>BECAME POPULAR</a:t>
          </a:r>
          <a:endParaRPr lang="ru-RU" sz="2000" b="1" dirty="0"/>
        </a:p>
      </dgm:t>
    </dgm:pt>
    <dgm:pt modelId="{53C0E705-EFCB-4E3E-A6C7-0E711C5E80B5}" type="parTrans" cxnId="{4218C4A2-3C36-4A7D-A415-05B3324367C9}">
      <dgm:prSet/>
      <dgm:spPr/>
      <dgm:t>
        <a:bodyPr/>
        <a:lstStyle/>
        <a:p>
          <a:endParaRPr lang="ru-RU"/>
        </a:p>
      </dgm:t>
    </dgm:pt>
    <dgm:pt modelId="{642B8EB9-1BDA-4543-A551-4DEBEE95E7A7}" type="sibTrans" cxnId="{4218C4A2-3C36-4A7D-A415-05B3324367C9}">
      <dgm:prSet/>
      <dgm:spPr/>
      <dgm:t>
        <a:bodyPr/>
        <a:lstStyle/>
        <a:p>
          <a:endParaRPr lang="ru-RU"/>
        </a:p>
      </dgm:t>
    </dgm:pt>
    <dgm:pt modelId="{C9627452-3C94-45FF-A30D-D4B575F57466}">
      <dgm:prSet phldrT="[Текст]" custT="1"/>
      <dgm:spPr/>
      <dgm:t>
        <a:bodyPr/>
        <a:lstStyle/>
        <a:p>
          <a:r>
            <a:rPr lang="en-US" sz="1800" b="1" dirty="0" smtClean="0"/>
            <a:t>WAS CALLED/ ARE PROUD OF</a:t>
          </a:r>
          <a:endParaRPr lang="ru-RU" sz="1800" b="1" dirty="0"/>
        </a:p>
      </dgm:t>
    </dgm:pt>
    <dgm:pt modelId="{DC7443BB-06B5-48A5-8D3A-A868CD7F50A0}" type="parTrans" cxnId="{AA28D72C-AAD1-45AC-A591-6E6366F9821E}">
      <dgm:prSet/>
      <dgm:spPr/>
      <dgm:t>
        <a:bodyPr/>
        <a:lstStyle/>
        <a:p>
          <a:endParaRPr lang="ru-RU"/>
        </a:p>
      </dgm:t>
    </dgm:pt>
    <dgm:pt modelId="{FCD2D3BB-5940-4D87-8524-2398BFBB33D7}" type="sibTrans" cxnId="{AA28D72C-AAD1-45AC-A591-6E6366F9821E}">
      <dgm:prSet/>
      <dgm:spPr/>
      <dgm:t>
        <a:bodyPr/>
        <a:lstStyle/>
        <a:p>
          <a:endParaRPr lang="ru-RU"/>
        </a:p>
      </dgm:t>
    </dgm:pt>
    <dgm:pt modelId="{688EE1E1-56BA-4E69-BCCC-F21BE0A24135}" type="pres">
      <dgm:prSet presAssocID="{8D4CBF50-B088-467D-A3A3-66E1B9C8921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9F247F-30B8-4101-A1D3-D5E1CF776905}" type="pres">
      <dgm:prSet presAssocID="{F842A6C0-BF38-44D0-AC9A-FFB7FDB4896C}" presName="vertOne" presStyleCnt="0"/>
      <dgm:spPr/>
    </dgm:pt>
    <dgm:pt modelId="{343C886A-6C38-4D71-811C-3BEBCC80AD2D}" type="pres">
      <dgm:prSet presAssocID="{F842A6C0-BF38-44D0-AC9A-FFB7FDB4896C}" presName="txOne" presStyleLbl="node0" presStyleIdx="0" presStyleCnt="2" custScaleX="51380" custScaleY="77156" custLinFactNeighborX="15637" custLinFactNeighborY="862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0D18AD-6246-4A90-BC0A-232997202FC6}" type="pres">
      <dgm:prSet presAssocID="{F842A6C0-BF38-44D0-AC9A-FFB7FDB4896C}" presName="parTransOne" presStyleCnt="0"/>
      <dgm:spPr/>
    </dgm:pt>
    <dgm:pt modelId="{C48006BD-C147-453E-9AD1-C87268B01FFA}" type="pres">
      <dgm:prSet presAssocID="{F842A6C0-BF38-44D0-AC9A-FFB7FDB4896C}" presName="horzOne" presStyleCnt="0"/>
      <dgm:spPr/>
    </dgm:pt>
    <dgm:pt modelId="{BD4AF31F-72F8-4FCA-980F-330AA6F4BE02}" type="pres">
      <dgm:prSet presAssocID="{FB47C341-C087-4412-B35D-C20965E77BA0}" presName="vertTwo" presStyleCnt="0"/>
      <dgm:spPr/>
    </dgm:pt>
    <dgm:pt modelId="{8704972B-F42A-4296-B9A6-9C5606F73CBC}" type="pres">
      <dgm:prSet presAssocID="{FB47C341-C087-4412-B35D-C20965E77BA0}" presName="txTwo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3D1908-5693-46E1-B8C8-3040C6925B46}" type="pres">
      <dgm:prSet presAssocID="{FB47C341-C087-4412-B35D-C20965E77BA0}" presName="horzTwo" presStyleCnt="0"/>
      <dgm:spPr/>
    </dgm:pt>
    <dgm:pt modelId="{19ABC6F7-DB22-40A2-9DF5-6476E4558B98}" type="pres">
      <dgm:prSet presAssocID="{404154DD-0922-47CF-817F-B4891A682000}" presName="sibSpaceTwo" presStyleCnt="0"/>
      <dgm:spPr/>
    </dgm:pt>
    <dgm:pt modelId="{82556DFE-468E-4A22-82B6-8C56948FB206}" type="pres">
      <dgm:prSet presAssocID="{5E5E008C-8C0B-484F-A252-62B4A8629A19}" presName="vertTwo" presStyleCnt="0"/>
      <dgm:spPr/>
    </dgm:pt>
    <dgm:pt modelId="{B6B0A861-E230-46E2-A2BD-7847954FD019}" type="pres">
      <dgm:prSet presAssocID="{5E5E008C-8C0B-484F-A252-62B4A8629A19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675A50-BEAE-4DF7-B81E-38052E250E53}" type="pres">
      <dgm:prSet presAssocID="{5E5E008C-8C0B-484F-A252-62B4A8629A19}" presName="horzTwo" presStyleCnt="0"/>
      <dgm:spPr/>
    </dgm:pt>
    <dgm:pt modelId="{A9F3C154-4135-46CB-B800-BCE2FF9D76E9}" type="pres">
      <dgm:prSet presAssocID="{B751DB8B-9F00-480B-BE27-9ED60D88537E}" presName="sibSpaceTwo" presStyleCnt="0"/>
      <dgm:spPr/>
    </dgm:pt>
    <dgm:pt modelId="{6C92305E-5BDF-455B-9FD7-F8668AF72238}" type="pres">
      <dgm:prSet presAssocID="{ED88FF6A-BDA4-404A-B946-46E11B72204F}" presName="vertTwo" presStyleCnt="0"/>
      <dgm:spPr/>
    </dgm:pt>
    <dgm:pt modelId="{3009D5F7-5F17-4774-962B-8493CEAF3C89}" type="pres">
      <dgm:prSet presAssocID="{ED88FF6A-BDA4-404A-B946-46E11B72204F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670D24-5E8E-43C8-AE71-9D41B576BCE2}" type="pres">
      <dgm:prSet presAssocID="{ED88FF6A-BDA4-404A-B946-46E11B72204F}" presName="horzTwo" presStyleCnt="0"/>
      <dgm:spPr/>
    </dgm:pt>
    <dgm:pt modelId="{A33C4BAC-5679-4523-9428-74E2F5175C1D}" type="pres">
      <dgm:prSet presAssocID="{9337CC50-3509-498A-A28C-BC7395D6F34D}" presName="sibSpaceTwo" presStyleCnt="0"/>
      <dgm:spPr/>
    </dgm:pt>
    <dgm:pt modelId="{5AA0720E-A73D-49E1-A95E-4D27E47AC085}" type="pres">
      <dgm:prSet presAssocID="{C31200BB-FE62-4035-84A0-DE29AC55720F}" presName="vertTwo" presStyleCnt="0"/>
      <dgm:spPr/>
    </dgm:pt>
    <dgm:pt modelId="{EBA61721-5256-4BB1-A730-DF681F02E3E4}" type="pres">
      <dgm:prSet presAssocID="{C31200BB-FE62-4035-84A0-DE29AC55720F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520E08-BCBB-4C63-96A4-07814DC5DCEF}" type="pres">
      <dgm:prSet presAssocID="{C31200BB-FE62-4035-84A0-DE29AC55720F}" presName="horzTwo" presStyleCnt="0"/>
      <dgm:spPr/>
    </dgm:pt>
    <dgm:pt modelId="{A01259CD-BA04-4C7B-AE65-2604E1B79C65}" type="pres">
      <dgm:prSet presAssocID="{9C38571F-1CD0-4430-9D39-9E3E7B1D9066}" presName="sibSpaceOne" presStyleCnt="0"/>
      <dgm:spPr/>
    </dgm:pt>
    <dgm:pt modelId="{327B3BB3-2AE3-4038-9876-0DF72ACABFC8}" type="pres">
      <dgm:prSet presAssocID="{C9627452-3C94-45FF-A30D-D4B575F57466}" presName="vertOne" presStyleCnt="0"/>
      <dgm:spPr/>
    </dgm:pt>
    <dgm:pt modelId="{05BD2B5F-8FF2-4033-8EB6-50221556EE9F}" type="pres">
      <dgm:prSet presAssocID="{C9627452-3C94-45FF-A30D-D4B575F57466}" presName="txOne" presStyleLbl="node0" presStyleIdx="1" presStyleCnt="2" custLinFactY="16508" custLinFactNeighborX="-548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E576B8-EE9C-4154-BD9F-C60763191822}" type="pres">
      <dgm:prSet presAssocID="{C9627452-3C94-45FF-A30D-D4B575F57466}" presName="horzOne" presStyleCnt="0"/>
      <dgm:spPr/>
    </dgm:pt>
  </dgm:ptLst>
  <dgm:cxnLst>
    <dgm:cxn modelId="{1C8CB870-5097-49E3-8C6B-EB82FE3B2322}" type="presOf" srcId="{C31200BB-FE62-4035-84A0-DE29AC55720F}" destId="{EBA61721-5256-4BB1-A730-DF681F02E3E4}" srcOrd="0" destOrd="0" presId="urn:microsoft.com/office/officeart/2005/8/layout/hierarchy4"/>
    <dgm:cxn modelId="{4218C4A2-3C36-4A7D-A415-05B3324367C9}" srcId="{F842A6C0-BF38-44D0-AC9A-FFB7FDB4896C}" destId="{C31200BB-FE62-4035-84A0-DE29AC55720F}" srcOrd="3" destOrd="0" parTransId="{53C0E705-EFCB-4E3E-A6C7-0E711C5E80B5}" sibTransId="{642B8EB9-1BDA-4543-A551-4DEBEE95E7A7}"/>
    <dgm:cxn modelId="{56E6CFFC-81C4-4C74-A8E8-153D2351F4DD}" type="presOf" srcId="{FB47C341-C087-4412-B35D-C20965E77BA0}" destId="{8704972B-F42A-4296-B9A6-9C5606F73CBC}" srcOrd="0" destOrd="0" presId="urn:microsoft.com/office/officeart/2005/8/layout/hierarchy4"/>
    <dgm:cxn modelId="{77747936-7FFA-4BFE-A966-7E23757AC7BA}" type="presOf" srcId="{8D4CBF50-B088-467D-A3A3-66E1B9C89219}" destId="{688EE1E1-56BA-4E69-BCCC-F21BE0A24135}" srcOrd="0" destOrd="0" presId="urn:microsoft.com/office/officeart/2005/8/layout/hierarchy4"/>
    <dgm:cxn modelId="{8FED3C70-99EF-4EB1-B27B-6B4026870F8D}" srcId="{8D4CBF50-B088-467D-A3A3-66E1B9C89219}" destId="{F842A6C0-BF38-44D0-AC9A-FFB7FDB4896C}" srcOrd="0" destOrd="0" parTransId="{4F6E437D-76D3-4B0A-B2D9-86574239838C}" sibTransId="{9C38571F-1CD0-4430-9D39-9E3E7B1D9066}"/>
    <dgm:cxn modelId="{F22CA0BB-C1B0-402C-9108-075D55468488}" srcId="{F842A6C0-BF38-44D0-AC9A-FFB7FDB4896C}" destId="{ED88FF6A-BDA4-404A-B946-46E11B72204F}" srcOrd="2" destOrd="0" parTransId="{41D26A75-B78D-426B-B7CA-FBCAC3B7C3CB}" sibTransId="{9337CC50-3509-498A-A28C-BC7395D6F34D}"/>
    <dgm:cxn modelId="{A7209618-B2B9-44E9-9515-F9E3B1C4A2F0}" type="presOf" srcId="{C9627452-3C94-45FF-A30D-D4B575F57466}" destId="{05BD2B5F-8FF2-4033-8EB6-50221556EE9F}" srcOrd="0" destOrd="0" presId="urn:microsoft.com/office/officeart/2005/8/layout/hierarchy4"/>
    <dgm:cxn modelId="{AA28D72C-AAD1-45AC-A591-6E6366F9821E}" srcId="{8D4CBF50-B088-467D-A3A3-66E1B9C89219}" destId="{C9627452-3C94-45FF-A30D-D4B575F57466}" srcOrd="1" destOrd="0" parTransId="{DC7443BB-06B5-48A5-8D3A-A868CD7F50A0}" sibTransId="{FCD2D3BB-5940-4D87-8524-2398BFBB33D7}"/>
    <dgm:cxn modelId="{9CA782BD-81AA-4C9A-A839-1BF5EF10115E}" type="presOf" srcId="{ED88FF6A-BDA4-404A-B946-46E11B72204F}" destId="{3009D5F7-5F17-4774-962B-8493CEAF3C89}" srcOrd="0" destOrd="0" presId="urn:microsoft.com/office/officeart/2005/8/layout/hierarchy4"/>
    <dgm:cxn modelId="{C7BB790E-0D4F-4F0D-8887-093D05AC6287}" srcId="{F842A6C0-BF38-44D0-AC9A-FFB7FDB4896C}" destId="{FB47C341-C087-4412-B35D-C20965E77BA0}" srcOrd="0" destOrd="0" parTransId="{3F859F8C-9352-4838-AE41-1B86AB580373}" sibTransId="{404154DD-0922-47CF-817F-B4891A682000}"/>
    <dgm:cxn modelId="{5B0AC9C1-9BA3-49CA-B646-AA1228DC6E9E}" type="presOf" srcId="{F842A6C0-BF38-44D0-AC9A-FFB7FDB4896C}" destId="{343C886A-6C38-4D71-811C-3BEBCC80AD2D}" srcOrd="0" destOrd="0" presId="urn:microsoft.com/office/officeart/2005/8/layout/hierarchy4"/>
    <dgm:cxn modelId="{34EDF91D-2649-4FD3-8098-FAA09ADCCC16}" type="presOf" srcId="{5E5E008C-8C0B-484F-A252-62B4A8629A19}" destId="{B6B0A861-E230-46E2-A2BD-7847954FD019}" srcOrd="0" destOrd="0" presId="urn:microsoft.com/office/officeart/2005/8/layout/hierarchy4"/>
    <dgm:cxn modelId="{3D11FFDB-5E6D-4528-9D69-4918B8326E02}" srcId="{F842A6C0-BF38-44D0-AC9A-FFB7FDB4896C}" destId="{5E5E008C-8C0B-484F-A252-62B4A8629A19}" srcOrd="1" destOrd="0" parTransId="{D00C4898-FF1A-4533-8EC9-327AF5BD1742}" sibTransId="{B751DB8B-9F00-480B-BE27-9ED60D88537E}"/>
    <dgm:cxn modelId="{CBDF341E-31E4-4F4F-8EAA-C0897F1C5C81}" type="presParOf" srcId="{688EE1E1-56BA-4E69-BCCC-F21BE0A24135}" destId="{5B9F247F-30B8-4101-A1D3-D5E1CF776905}" srcOrd="0" destOrd="0" presId="urn:microsoft.com/office/officeart/2005/8/layout/hierarchy4"/>
    <dgm:cxn modelId="{C881F200-392A-42B8-9286-1E18F4C0C8F5}" type="presParOf" srcId="{5B9F247F-30B8-4101-A1D3-D5E1CF776905}" destId="{343C886A-6C38-4D71-811C-3BEBCC80AD2D}" srcOrd="0" destOrd="0" presId="urn:microsoft.com/office/officeart/2005/8/layout/hierarchy4"/>
    <dgm:cxn modelId="{EC5C3DD9-F66F-4909-AD34-DB3176168F6C}" type="presParOf" srcId="{5B9F247F-30B8-4101-A1D3-D5E1CF776905}" destId="{060D18AD-6246-4A90-BC0A-232997202FC6}" srcOrd="1" destOrd="0" presId="urn:microsoft.com/office/officeart/2005/8/layout/hierarchy4"/>
    <dgm:cxn modelId="{040CA798-A272-4460-A5BA-F4FF1FA86899}" type="presParOf" srcId="{5B9F247F-30B8-4101-A1D3-D5E1CF776905}" destId="{C48006BD-C147-453E-9AD1-C87268B01FFA}" srcOrd="2" destOrd="0" presId="urn:microsoft.com/office/officeart/2005/8/layout/hierarchy4"/>
    <dgm:cxn modelId="{80098B46-6498-4067-8405-1CDBD88A9017}" type="presParOf" srcId="{C48006BD-C147-453E-9AD1-C87268B01FFA}" destId="{BD4AF31F-72F8-4FCA-980F-330AA6F4BE02}" srcOrd="0" destOrd="0" presId="urn:microsoft.com/office/officeart/2005/8/layout/hierarchy4"/>
    <dgm:cxn modelId="{DBB8B3E9-E1EC-4B9C-88C1-01AB62572103}" type="presParOf" srcId="{BD4AF31F-72F8-4FCA-980F-330AA6F4BE02}" destId="{8704972B-F42A-4296-B9A6-9C5606F73CBC}" srcOrd="0" destOrd="0" presId="urn:microsoft.com/office/officeart/2005/8/layout/hierarchy4"/>
    <dgm:cxn modelId="{64476006-DE29-4C98-AB9D-606747DA6F51}" type="presParOf" srcId="{BD4AF31F-72F8-4FCA-980F-330AA6F4BE02}" destId="{CD3D1908-5693-46E1-B8C8-3040C6925B46}" srcOrd="1" destOrd="0" presId="urn:microsoft.com/office/officeart/2005/8/layout/hierarchy4"/>
    <dgm:cxn modelId="{102055E2-891C-4591-A36A-09BB74F88E4D}" type="presParOf" srcId="{C48006BD-C147-453E-9AD1-C87268B01FFA}" destId="{19ABC6F7-DB22-40A2-9DF5-6476E4558B98}" srcOrd="1" destOrd="0" presId="urn:microsoft.com/office/officeart/2005/8/layout/hierarchy4"/>
    <dgm:cxn modelId="{1FD14DFA-C925-422A-BBF7-352E41E21DCF}" type="presParOf" srcId="{C48006BD-C147-453E-9AD1-C87268B01FFA}" destId="{82556DFE-468E-4A22-82B6-8C56948FB206}" srcOrd="2" destOrd="0" presId="urn:microsoft.com/office/officeart/2005/8/layout/hierarchy4"/>
    <dgm:cxn modelId="{5C193CFE-1080-41FF-92FC-B389E4591302}" type="presParOf" srcId="{82556DFE-468E-4A22-82B6-8C56948FB206}" destId="{B6B0A861-E230-46E2-A2BD-7847954FD019}" srcOrd="0" destOrd="0" presId="urn:microsoft.com/office/officeart/2005/8/layout/hierarchy4"/>
    <dgm:cxn modelId="{92825BA3-1CCE-4394-9418-FBF0F4B1E789}" type="presParOf" srcId="{82556DFE-468E-4A22-82B6-8C56948FB206}" destId="{25675A50-BEAE-4DF7-B81E-38052E250E53}" srcOrd="1" destOrd="0" presId="urn:microsoft.com/office/officeart/2005/8/layout/hierarchy4"/>
    <dgm:cxn modelId="{E08B0E57-2F71-4A4F-9C80-1B4AF033F5CB}" type="presParOf" srcId="{C48006BD-C147-453E-9AD1-C87268B01FFA}" destId="{A9F3C154-4135-46CB-B800-BCE2FF9D76E9}" srcOrd="3" destOrd="0" presId="urn:microsoft.com/office/officeart/2005/8/layout/hierarchy4"/>
    <dgm:cxn modelId="{F97F9F40-656D-4AAB-964F-083E2BFA381A}" type="presParOf" srcId="{C48006BD-C147-453E-9AD1-C87268B01FFA}" destId="{6C92305E-5BDF-455B-9FD7-F8668AF72238}" srcOrd="4" destOrd="0" presId="urn:microsoft.com/office/officeart/2005/8/layout/hierarchy4"/>
    <dgm:cxn modelId="{54323119-FF33-4E66-AE2D-971924FFC987}" type="presParOf" srcId="{6C92305E-5BDF-455B-9FD7-F8668AF72238}" destId="{3009D5F7-5F17-4774-962B-8493CEAF3C89}" srcOrd="0" destOrd="0" presId="urn:microsoft.com/office/officeart/2005/8/layout/hierarchy4"/>
    <dgm:cxn modelId="{FF49556D-97E6-407C-9AA6-4C820782F8B3}" type="presParOf" srcId="{6C92305E-5BDF-455B-9FD7-F8668AF72238}" destId="{0C670D24-5E8E-43C8-AE71-9D41B576BCE2}" srcOrd="1" destOrd="0" presId="urn:microsoft.com/office/officeart/2005/8/layout/hierarchy4"/>
    <dgm:cxn modelId="{8BAD9D79-BC48-4F4E-B8A1-240AA6E0479F}" type="presParOf" srcId="{C48006BD-C147-453E-9AD1-C87268B01FFA}" destId="{A33C4BAC-5679-4523-9428-74E2F5175C1D}" srcOrd="5" destOrd="0" presId="urn:microsoft.com/office/officeart/2005/8/layout/hierarchy4"/>
    <dgm:cxn modelId="{4806B8F2-BAA3-4A16-B17E-6F0B8AE462D8}" type="presParOf" srcId="{C48006BD-C147-453E-9AD1-C87268B01FFA}" destId="{5AA0720E-A73D-49E1-A95E-4D27E47AC085}" srcOrd="6" destOrd="0" presId="urn:microsoft.com/office/officeart/2005/8/layout/hierarchy4"/>
    <dgm:cxn modelId="{F52BBB59-CA60-4631-9337-82F967CA7ED6}" type="presParOf" srcId="{5AA0720E-A73D-49E1-A95E-4D27E47AC085}" destId="{EBA61721-5256-4BB1-A730-DF681F02E3E4}" srcOrd="0" destOrd="0" presId="urn:microsoft.com/office/officeart/2005/8/layout/hierarchy4"/>
    <dgm:cxn modelId="{9F37C4D2-6D19-495E-8776-F12770239C7F}" type="presParOf" srcId="{5AA0720E-A73D-49E1-A95E-4D27E47AC085}" destId="{28520E08-BCBB-4C63-96A4-07814DC5DCEF}" srcOrd="1" destOrd="0" presId="urn:microsoft.com/office/officeart/2005/8/layout/hierarchy4"/>
    <dgm:cxn modelId="{E2DE6118-CA59-41CC-A442-FD439BDE7B88}" type="presParOf" srcId="{688EE1E1-56BA-4E69-BCCC-F21BE0A24135}" destId="{A01259CD-BA04-4C7B-AE65-2604E1B79C65}" srcOrd="1" destOrd="0" presId="urn:microsoft.com/office/officeart/2005/8/layout/hierarchy4"/>
    <dgm:cxn modelId="{252EF5DD-DFBF-449C-B4BC-DEC3ACA44841}" type="presParOf" srcId="{688EE1E1-56BA-4E69-BCCC-F21BE0A24135}" destId="{327B3BB3-2AE3-4038-9876-0DF72ACABFC8}" srcOrd="2" destOrd="0" presId="urn:microsoft.com/office/officeart/2005/8/layout/hierarchy4"/>
    <dgm:cxn modelId="{0699290C-DA25-4435-8B16-5EDA6F57A3CB}" type="presParOf" srcId="{327B3BB3-2AE3-4038-9876-0DF72ACABFC8}" destId="{05BD2B5F-8FF2-4033-8EB6-50221556EE9F}" srcOrd="0" destOrd="0" presId="urn:microsoft.com/office/officeart/2005/8/layout/hierarchy4"/>
    <dgm:cxn modelId="{5207E5E3-6224-478F-8460-44003B8B88E6}" type="presParOf" srcId="{327B3BB3-2AE3-4038-9876-0DF72ACABFC8}" destId="{F2E576B8-EE9C-4154-BD9F-C6076319182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C886A-6C38-4D71-811C-3BEBCC80AD2D}">
      <dsp:nvSpPr>
        <dsp:cNvPr id="0" name=""/>
        <dsp:cNvSpPr/>
      </dsp:nvSpPr>
      <dsp:spPr>
        <a:xfrm>
          <a:off x="2643233" y="214315"/>
          <a:ext cx="3394576" cy="13221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2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FAMOUS PERSON</a:t>
          </a:r>
          <a:endParaRPr lang="ru-RU" sz="2400" b="1" kern="1200" dirty="0"/>
        </a:p>
      </dsp:txBody>
      <dsp:txXfrm>
        <a:off x="2681959" y="253041"/>
        <a:ext cx="3317124" cy="1244738"/>
      </dsp:txXfrm>
    </dsp:sp>
    <dsp:sp modelId="{8704972B-F42A-4296-B9A6-9C5606F73CBC}">
      <dsp:nvSpPr>
        <dsp:cNvPr id="0" name=""/>
        <dsp:cNvSpPr/>
      </dsp:nvSpPr>
      <dsp:spPr>
        <a:xfrm>
          <a:off x="4013" y="1570410"/>
          <a:ext cx="1553811" cy="171365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2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IS FAMOUS FOR</a:t>
          </a:r>
          <a:endParaRPr lang="ru-RU" sz="2000" b="1" kern="1200" dirty="0"/>
        </a:p>
      </dsp:txBody>
      <dsp:txXfrm>
        <a:off x="49523" y="1615920"/>
        <a:ext cx="1462791" cy="1622638"/>
      </dsp:txXfrm>
    </dsp:sp>
    <dsp:sp modelId="{B6B0A861-E230-46E2-A2BD-7847954FD019}">
      <dsp:nvSpPr>
        <dsp:cNvPr id="0" name=""/>
        <dsp:cNvSpPr/>
      </dsp:nvSpPr>
      <dsp:spPr>
        <a:xfrm>
          <a:off x="1688344" y="1570410"/>
          <a:ext cx="1553811" cy="171365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2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WAS FOND OF</a:t>
          </a:r>
          <a:endParaRPr lang="ru-RU" sz="2000" b="1" kern="1200" dirty="0"/>
        </a:p>
      </dsp:txBody>
      <dsp:txXfrm>
        <a:off x="1733854" y="1615920"/>
        <a:ext cx="1462791" cy="1622638"/>
      </dsp:txXfrm>
    </dsp:sp>
    <dsp:sp modelId="{3009D5F7-5F17-4774-962B-8493CEAF3C89}">
      <dsp:nvSpPr>
        <dsp:cNvPr id="0" name=""/>
        <dsp:cNvSpPr/>
      </dsp:nvSpPr>
      <dsp:spPr>
        <a:xfrm>
          <a:off x="3372676" y="1570410"/>
          <a:ext cx="1553811" cy="171365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2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WAS BORN</a:t>
          </a:r>
          <a:endParaRPr lang="ru-RU" sz="2000" b="1" kern="1200" dirty="0"/>
        </a:p>
      </dsp:txBody>
      <dsp:txXfrm>
        <a:off x="3418186" y="1615920"/>
        <a:ext cx="1462791" cy="1622638"/>
      </dsp:txXfrm>
    </dsp:sp>
    <dsp:sp modelId="{EBA61721-5256-4BB1-A730-DF681F02E3E4}">
      <dsp:nvSpPr>
        <dsp:cNvPr id="0" name=""/>
        <dsp:cNvSpPr/>
      </dsp:nvSpPr>
      <dsp:spPr>
        <a:xfrm>
          <a:off x="5057007" y="1570410"/>
          <a:ext cx="1553811" cy="171365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2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BECAME POPULAR</a:t>
          </a:r>
          <a:endParaRPr lang="ru-RU" sz="2000" b="1" kern="1200" dirty="0"/>
        </a:p>
      </dsp:txBody>
      <dsp:txXfrm>
        <a:off x="5102517" y="1615920"/>
        <a:ext cx="1462791" cy="1622638"/>
      </dsp:txXfrm>
    </dsp:sp>
    <dsp:sp modelId="{05BD2B5F-8FF2-4033-8EB6-50221556EE9F}">
      <dsp:nvSpPr>
        <dsp:cNvPr id="0" name=""/>
        <dsp:cNvSpPr/>
      </dsp:nvSpPr>
      <dsp:spPr>
        <a:xfrm>
          <a:off x="6786617" y="1572457"/>
          <a:ext cx="1553811" cy="171365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2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WAS CALLED/ ARE PROUD OF</a:t>
          </a:r>
          <a:endParaRPr lang="ru-RU" sz="1800" b="1" kern="1200" dirty="0"/>
        </a:p>
      </dsp:txBody>
      <dsp:txXfrm>
        <a:off x="6832127" y="1617967"/>
        <a:ext cx="1462791" cy="1622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53791-AE0A-4981-9AC8-90AF3EE39369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D7B3B-7A5F-47B6-BB7C-2F3DE2E7E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C0F3F-DC5A-4FBB-B205-03D430C33022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ED4A4-A571-47DD-9FC2-87DCF963D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814DE-FC31-4112-9C19-59527185D6DA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1B1D9-2ED8-4522-AA21-50E954F7B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07983-2D40-4D10-899D-B3434A4A4D9D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E7FB7-6159-4718-8924-384922A85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788D9-63DE-4D76-8EF9-3B4DDDB69FD8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3D0F2-51BA-43D9-8AC0-0B0833663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051B8-D3AF-4FFD-B722-F2D9C7D8CEB9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DD964-EA7B-4D5B-A1F3-55AF70E65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2AF2A-BB9E-4DBD-BCD0-BCED0355B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AC2C0-A842-43AD-8400-1BA59A4D9FB8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F3D7E-3763-482D-8F6B-6F218AF2E030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6A37E-36D8-45D9-8B03-58429B9CC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C8C05-3EB2-43A0-838A-894C28DE8396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93E5C-B081-4014-8DB2-6FA01DB23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7F4F1-3619-48EE-B0EB-6DCF4C6E2F95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8E64C-D011-444E-8523-2FA46D3B9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75D28-07A9-4892-8AA6-A4F83701580D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86329-EE16-4E26-8B91-04179A940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A3DD57F-BEA5-4C09-94A6-90E9BA072991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4F56924-22F0-48A0-A171-CC7E0EFA0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7" r:id="rId1"/>
    <p:sldLayoutId id="2147483799" r:id="rId2"/>
    <p:sldLayoutId id="2147483808" r:id="rId3"/>
    <p:sldLayoutId id="2147483800" r:id="rId4"/>
    <p:sldLayoutId id="2147483809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4;&#1090;&#1082;&#1088;&#1099;&#1090;&#1099;&#1081;%20&#1091;&#1088;&#1086;&#1082;%20&#1044;&#1100;&#1103;&#1082;&#1086;&#1085;&#1077;&#1085;&#1082;&#1086;\Beatles%20-%20Let%20It%20Be%20(mp3cut.ru).mp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8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11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Носатова</a:t>
            </a:r>
            <a:r>
              <a:rPr lang="ru-RU" dirty="0" smtClean="0"/>
              <a:t> Наталья Алексеевна</a:t>
            </a:r>
          </a:p>
          <a:p>
            <a:r>
              <a:rPr lang="ru-RU" dirty="0" smtClean="0"/>
              <a:t>Учитель английского языка</a:t>
            </a:r>
          </a:p>
          <a:p>
            <a:r>
              <a:rPr lang="ru-RU" dirty="0" smtClean="0"/>
              <a:t>МОУ «СОШ п.Садовый»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6000" dirty="0" smtClean="0"/>
              <a:t>«Знаменитые люди Великобритании»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179388" y="1285875"/>
            <a:ext cx="8686800" cy="39290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«The Beatles» is the most </a:t>
            </a:r>
            <a:r>
              <a:rPr lang="en-US" sz="3200" dirty="0" smtClean="0">
                <a:solidFill>
                  <a:srgbClr val="FFC000"/>
                </a:solidFill>
              </a:rPr>
              <a:t>1)</a:t>
            </a:r>
            <a:r>
              <a:rPr lang="en-US" sz="3200" dirty="0" smtClean="0">
                <a:solidFill>
                  <a:schemeClr val="bg1"/>
                </a:solidFill>
              </a:rPr>
              <a:t>…...group in rock music history. One of «The Beatles» was John Lennon. He </a:t>
            </a:r>
            <a:r>
              <a:rPr lang="en-US" sz="3200" dirty="0" smtClean="0">
                <a:solidFill>
                  <a:srgbClr val="FFC000"/>
                </a:solidFill>
              </a:rPr>
              <a:t>2)</a:t>
            </a:r>
            <a:r>
              <a:rPr lang="en-US" sz="3200" dirty="0" smtClean="0">
                <a:solidFill>
                  <a:schemeClr val="bg1"/>
                </a:solidFill>
              </a:rPr>
              <a:t>……… in Liverpool in 1940. He </a:t>
            </a:r>
            <a:r>
              <a:rPr lang="en-US" sz="3200" dirty="0" smtClean="0">
                <a:solidFill>
                  <a:srgbClr val="FFC000"/>
                </a:solidFill>
              </a:rPr>
              <a:t>3)</a:t>
            </a:r>
            <a:r>
              <a:rPr lang="en-US" sz="3200" dirty="0" smtClean="0">
                <a:solidFill>
                  <a:schemeClr val="bg1"/>
                </a:solidFill>
              </a:rPr>
              <a:t>…………music. He formed pop group «The Beatles» in 1962. John Lennon was the Beatles’ heart. He </a:t>
            </a:r>
            <a:r>
              <a:rPr lang="en-US" sz="3200" dirty="0" smtClean="0">
                <a:solidFill>
                  <a:srgbClr val="FFC000"/>
                </a:solidFill>
              </a:rPr>
              <a:t>4)</a:t>
            </a:r>
            <a:r>
              <a:rPr lang="en-US" sz="3200" dirty="0" smtClean="0">
                <a:solidFill>
                  <a:schemeClr val="bg1"/>
                </a:solidFill>
              </a:rPr>
              <a:t>………… his songs «Let it be», «Woman», «Yesterday». People </a:t>
            </a:r>
            <a:r>
              <a:rPr lang="en-US" sz="3200" dirty="0" smtClean="0">
                <a:solidFill>
                  <a:srgbClr val="FFC000"/>
                </a:solidFill>
              </a:rPr>
              <a:t>5)</a:t>
            </a:r>
            <a:r>
              <a:rPr lang="en-US" sz="3200" dirty="0" smtClean="0">
                <a:solidFill>
                  <a:schemeClr val="bg1"/>
                </a:solidFill>
              </a:rPr>
              <a:t>…………them. Most of them were about love. British people </a:t>
            </a:r>
            <a:r>
              <a:rPr lang="en-US" sz="3200" dirty="0" smtClean="0">
                <a:solidFill>
                  <a:srgbClr val="FFC000"/>
                </a:solidFill>
              </a:rPr>
              <a:t>6)</a:t>
            </a:r>
            <a:r>
              <a:rPr lang="en-US" sz="3200" dirty="0" smtClean="0">
                <a:solidFill>
                  <a:schemeClr val="bg1"/>
                </a:solidFill>
              </a:rPr>
              <a:t>………him.</a:t>
            </a:r>
            <a:endParaRPr lang="ru-RU" sz="3200" dirty="0" smtClean="0">
              <a:solidFill>
                <a:schemeClr val="bg1"/>
              </a:solidFill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468313" y="188913"/>
            <a:ext cx="79914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>
                <a:latin typeface="Book Antiqua" pitchFamily="18" charset="0"/>
              </a:rPr>
              <a:t>are proud of,   popular,  was fond of,               was  famous for,   admire,    </a:t>
            </a:r>
            <a:r>
              <a:rPr lang="en-US" sz="2800" b="1" dirty="0" smtClean="0">
                <a:latin typeface="Book Antiqua" pitchFamily="18" charset="0"/>
              </a:rPr>
              <a:t> </a:t>
            </a:r>
            <a:r>
              <a:rPr lang="en-US" sz="2800" b="1" dirty="0">
                <a:latin typeface="Book Antiqua" pitchFamily="18" charset="0"/>
              </a:rPr>
              <a:t>was born</a:t>
            </a:r>
            <a:endParaRPr lang="ru-RU" sz="2800" b="1" dirty="0">
              <a:latin typeface="Times New Roman" pitchFamily="18" charset="0"/>
            </a:endParaRPr>
          </a:p>
        </p:txBody>
      </p:sp>
      <p:pic>
        <p:nvPicPr>
          <p:cNvPr id="5" name="Beatles - Let It Be (mp3cu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29625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1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hangingPunct="1">
              <a:buClr>
                <a:srgbClr val="F3A447"/>
              </a:buClr>
              <a:buNone/>
            </a:pPr>
            <a:r>
              <a:rPr lang="en-US" sz="3200" dirty="0">
                <a:solidFill>
                  <a:prstClr val="black"/>
                </a:solidFill>
              </a:rPr>
              <a:t>«The Beatles» is the </a:t>
            </a:r>
            <a:r>
              <a:rPr lang="en-US" sz="3200" dirty="0" smtClean="0">
                <a:solidFill>
                  <a:prstClr val="black"/>
                </a:solidFill>
              </a:rPr>
              <a:t>most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popular</a:t>
            </a:r>
            <a:r>
              <a:rPr lang="en-US" sz="3200" dirty="0" smtClean="0">
                <a:solidFill>
                  <a:prstClr val="black"/>
                </a:solidFill>
              </a:rPr>
              <a:t> group </a:t>
            </a:r>
            <a:r>
              <a:rPr lang="en-US" sz="3200" dirty="0">
                <a:solidFill>
                  <a:prstClr val="black"/>
                </a:solidFill>
              </a:rPr>
              <a:t>in rock music history. One of «The Beatles» was John Lennon. He </a:t>
            </a:r>
            <a:r>
              <a:rPr lang="en-US" sz="3200" dirty="0">
                <a:solidFill>
                  <a:srgbClr val="FF0000"/>
                </a:solidFill>
              </a:rPr>
              <a:t>was born</a:t>
            </a:r>
            <a:r>
              <a:rPr lang="en-US" sz="3200" dirty="0">
                <a:solidFill>
                  <a:prstClr val="black"/>
                </a:solidFill>
              </a:rPr>
              <a:t> in Liverpool in 1940. </a:t>
            </a:r>
            <a:r>
              <a:rPr lang="en-US" sz="3200" dirty="0" smtClean="0">
                <a:solidFill>
                  <a:prstClr val="black"/>
                </a:solidFill>
              </a:rPr>
              <a:t>He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>
                <a:solidFill>
                  <a:srgbClr val="FF0000"/>
                </a:solidFill>
              </a:rPr>
              <a:t>was fond of </a:t>
            </a:r>
            <a:r>
              <a:rPr lang="en-US" sz="3200" dirty="0" smtClean="0">
                <a:solidFill>
                  <a:prstClr val="black"/>
                </a:solidFill>
              </a:rPr>
              <a:t>music</a:t>
            </a:r>
            <a:r>
              <a:rPr lang="en-US" sz="3200" dirty="0">
                <a:solidFill>
                  <a:prstClr val="black"/>
                </a:solidFill>
              </a:rPr>
              <a:t>. He formed pop group «The Beatles» in 1962. John Lennon was the Beatles’ heart. </a:t>
            </a:r>
            <a:r>
              <a:rPr lang="en-US" sz="3200" dirty="0" smtClean="0">
                <a:solidFill>
                  <a:prstClr val="black"/>
                </a:solidFill>
              </a:rPr>
              <a:t>He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was  </a:t>
            </a:r>
            <a:r>
              <a:rPr lang="en-US" sz="3200" dirty="0">
                <a:solidFill>
                  <a:srgbClr val="FF0000"/>
                </a:solidFill>
              </a:rPr>
              <a:t>famous for </a:t>
            </a:r>
            <a:r>
              <a:rPr lang="en-US" sz="3200" dirty="0">
                <a:solidFill>
                  <a:prstClr val="black"/>
                </a:solidFill>
              </a:rPr>
              <a:t> his songs «Let it be», «Woman», «Yesterday». </a:t>
            </a:r>
            <a:r>
              <a:rPr lang="en-US" sz="3200" dirty="0" smtClean="0">
                <a:solidFill>
                  <a:prstClr val="black"/>
                </a:solidFill>
              </a:rPr>
              <a:t>People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admire </a:t>
            </a:r>
            <a:r>
              <a:rPr lang="en-US" sz="3200" dirty="0" smtClean="0">
                <a:solidFill>
                  <a:prstClr val="black"/>
                </a:solidFill>
              </a:rPr>
              <a:t>them</a:t>
            </a:r>
            <a:r>
              <a:rPr lang="en-US" sz="3200" dirty="0">
                <a:solidFill>
                  <a:prstClr val="black"/>
                </a:solidFill>
              </a:rPr>
              <a:t>. Most of them were about love. British </a:t>
            </a:r>
            <a:r>
              <a:rPr lang="en-US" sz="3200" dirty="0" smtClean="0">
                <a:solidFill>
                  <a:prstClr val="black"/>
                </a:solidFill>
              </a:rPr>
              <a:t>people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are </a:t>
            </a:r>
            <a:r>
              <a:rPr lang="en-US" sz="3200" dirty="0">
                <a:solidFill>
                  <a:srgbClr val="FF0000"/>
                </a:solidFill>
              </a:rPr>
              <a:t>proud of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 him</a:t>
            </a:r>
            <a:r>
              <a:rPr lang="en-US" sz="3200" dirty="0">
                <a:solidFill>
                  <a:prstClr val="black"/>
                </a:solidFill>
              </a:rPr>
              <a:t>.</a:t>
            </a:r>
            <a:endParaRPr lang="ru-RU" sz="3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82292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                Lennon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Legent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74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Thin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”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questions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Thick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”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questions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Who …?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… 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… 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Where … 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 it … 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was the name …?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you agree that … ? etc.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Why … 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Explain why … 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Why do you think that … 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 his/her choice right or wrong to your mind?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is the most important idea of the story?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is the difference between … ? 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you were … would you … ? etc.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800" b="1" i="1" smtClean="0"/>
              <a:t>"Thin" and "Thick" Questions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57200" y="3714750"/>
            <a:ext cx="8305800" cy="28575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400" dirty="0" smtClean="0">
                <a:solidFill>
                  <a:srgbClr val="FFC000"/>
                </a:solidFill>
              </a:rPr>
              <a:t>1st line </a:t>
            </a:r>
            <a:r>
              <a:rPr lang="en-US" sz="2400" dirty="0" smtClean="0"/>
              <a:t>-  1 noun, the topic of </a:t>
            </a:r>
            <a:r>
              <a:rPr lang="en-US" sz="2400" dirty="0" err="1" smtClean="0"/>
              <a:t>cinquain</a:t>
            </a:r>
            <a:endParaRPr lang="en-US" sz="2400" dirty="0" smtClean="0"/>
          </a:p>
          <a:p>
            <a:pPr algn="l" eaLnBrk="1" hangingPunct="1">
              <a:defRPr/>
            </a:pPr>
            <a:r>
              <a:rPr lang="en-US" sz="2400" dirty="0" smtClean="0">
                <a:solidFill>
                  <a:srgbClr val="FFC000"/>
                </a:solidFill>
              </a:rPr>
              <a:t>2nd line </a:t>
            </a:r>
            <a:r>
              <a:rPr lang="en-US" sz="2400" dirty="0" smtClean="0"/>
              <a:t>- 2 adjectives describing  the topic </a:t>
            </a:r>
          </a:p>
          <a:p>
            <a:pPr algn="l" eaLnBrk="1" hangingPunct="1">
              <a:defRPr/>
            </a:pPr>
            <a:r>
              <a:rPr lang="en-US" sz="2400" dirty="0" smtClean="0">
                <a:solidFill>
                  <a:srgbClr val="FFC000"/>
                </a:solidFill>
              </a:rPr>
              <a:t>3rd line </a:t>
            </a:r>
            <a:r>
              <a:rPr lang="en-US" sz="2400" dirty="0" smtClean="0"/>
              <a:t>– 3 verbs 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C000"/>
                </a:solidFill>
              </a:rPr>
              <a:t>4th line </a:t>
            </a:r>
            <a:r>
              <a:rPr lang="en-US" sz="2400" dirty="0" smtClean="0"/>
              <a:t>- phrase  of 4 words which demonstrates the attitude to the topic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C000"/>
                </a:solidFill>
              </a:rPr>
              <a:t>5th line </a:t>
            </a:r>
            <a:r>
              <a:rPr lang="en-US" sz="2400" dirty="0" smtClean="0"/>
              <a:t>- 1 word, a synonym to the first or  just a  conclusion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10800000" flipV="1">
            <a:off x="428596" y="2928934"/>
            <a:ext cx="8305800" cy="64294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smtClean="0">
                <a:solidFill>
                  <a:srgbClr val="FFC000"/>
                </a:solidFill>
              </a:rPr>
              <a:t>the structure of cinquain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4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14313"/>
            <a:ext cx="4357687" cy="2714625"/>
          </a:xfrm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14313"/>
            <a:ext cx="4065587" cy="271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3000372"/>
          <a:ext cx="8429684" cy="3286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1268" name="Содержимое 3" descr="толкиен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75" y="214313"/>
            <a:ext cx="23574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9" descr="charles_darwin_portrait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8" y="214313"/>
            <a:ext cx="250031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2" descr="http://i.dailymail.co.uk/i/pix/2012/09/22/article-2207253-152133EF000005DC-924_636x95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89313" y="214313"/>
            <a:ext cx="254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4" descr="http://im2-tub-ru.yandex.net/i?id=434133-35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2857500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6" descr="http://im3-tub-ru.yandex.net/i?id=463646452-01-72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15125" y="2928938"/>
            <a:ext cx="22145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4910"/>
          </a:xfrm>
        </p:spPr>
        <p:txBody>
          <a:bodyPr/>
          <a:lstStyle/>
          <a:p>
            <a:pPr eaLnBrk="1" hangingPunct="1">
              <a:defRPr/>
            </a:pPr>
            <a:r>
              <a:rPr smtClean="0"/>
              <a:t>                  </a:t>
            </a:r>
            <a:r>
              <a:rPr sz="4800" u="sng" smtClean="0">
                <a:solidFill>
                  <a:srgbClr val="FF0000"/>
                </a:solidFill>
              </a:rPr>
              <a:t>guess the famous</a:t>
            </a:r>
            <a:endParaRPr lang="ru-RU" sz="4800" u="sng">
              <a:solidFill>
                <a:srgbClr val="FF0000"/>
              </a:solidFill>
            </a:endParaRPr>
          </a:p>
        </p:txBody>
      </p:sp>
      <p:pic>
        <p:nvPicPr>
          <p:cNvPr id="1229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65113"/>
            <a:ext cx="2143125" cy="287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292" name="Picture 13" descr="http://im8-tub-ru.yandex.net/i?id=436714133-35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50" y="3089275"/>
            <a:ext cx="2714625" cy="3411538"/>
          </a:xfrm>
          <a:noFill/>
        </p:spPr>
      </p:pic>
      <p:pic>
        <p:nvPicPr>
          <p:cNvPr id="12293" name="Picture 9" descr="http://im2-tub-ru.yandex.net/i?id=157008685-5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285750"/>
            <a:ext cx="192881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25" y="3143250"/>
            <a:ext cx="2151063" cy="3479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295" name="Picture 7" descr="http://news.datanews.ru/images/news/11_06/189590x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13" y="3786188"/>
            <a:ext cx="350043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9" descr="http://newzz.in.ua/uploads/posts/2011-10/1317732156_asks-a-questio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313" y="1143000"/>
            <a:ext cx="457358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67198"/>
          </a:xfrm>
        </p:spPr>
        <p:txBody>
          <a:bodyPr/>
          <a:lstStyle/>
          <a:p>
            <a:pPr lvl="0" eaLnBrk="1" hangingPunct="1"/>
            <a:r>
              <a:rPr lang="ru-RU" sz="4000" dirty="0" smtClean="0"/>
              <a:t>Технология РКМЧП</a:t>
            </a:r>
          </a:p>
          <a:p>
            <a:pPr lvl="0" eaLnBrk="1" hangingPunct="1"/>
            <a:r>
              <a:rPr lang="ru-RU" sz="4000" dirty="0" smtClean="0"/>
              <a:t>Развивающая, воспитывающая</a:t>
            </a:r>
          </a:p>
          <a:p>
            <a:pPr eaLnBrk="1" hangingPunct="1"/>
            <a:r>
              <a:rPr lang="ru-RU" sz="4000" dirty="0" smtClean="0"/>
              <a:t>Формирует, обучает, создаёт</a:t>
            </a:r>
          </a:p>
          <a:p>
            <a:pPr eaLnBrk="1" hangingPunct="1"/>
            <a:r>
              <a:rPr lang="ru-RU" sz="4000" dirty="0" smtClean="0"/>
              <a:t>Помогает обучающемуся действовать самостоятельно</a:t>
            </a:r>
          </a:p>
          <a:p>
            <a:pPr eaLnBrk="1" hangingPunct="1"/>
            <a:r>
              <a:rPr lang="ru-RU" sz="4000" dirty="0" smtClean="0"/>
              <a:t>Сотрудничество</a:t>
            </a:r>
          </a:p>
          <a:p>
            <a:pPr lvl="0" eaLnBrk="1" hangingPunct="1"/>
            <a:endParaRPr lang="ru-RU" sz="4000" dirty="0" smtClean="0"/>
          </a:p>
          <a:p>
            <a:pPr eaLnBrk="1" hangingPunct="1"/>
            <a:endParaRPr lang="ru-RU" sz="4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«Технология «Развития критического мышления через чтение и письмо»»</a:t>
            </a:r>
            <a:br>
              <a:rPr lang="ru-RU" dirty="0" smtClean="0"/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  </a:t>
            </a:r>
            <a:r>
              <a:rPr smtClean="0">
                <a:solidFill>
                  <a:srgbClr val="FF0000"/>
                </a:solidFill>
              </a:rPr>
              <a:t>THANK YOU FOR THE LESSON!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voyageif.if.ua/dbimage/gallery/20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736"/>
            <a:ext cx="5724525" cy="4714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25" y="2857500"/>
            <a:ext cx="6215063" cy="13890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800" b="1" dirty="0" smtClean="0"/>
              <a:t>TALKING ABOUT THE FAMOUS</a:t>
            </a:r>
            <a:endParaRPr lang="ru-RU" sz="4800" b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513"/>
            <a:ext cx="8305800" cy="1981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4" name="Picture 5" descr="http://www.openclass.ru/sites/default/files/200px-Shakespeare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28625"/>
            <a:ext cx="20097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http://im2-tub-ru.yandex.net/i?id=724445137-54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57150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9" descr="http://im2-tub-ru.yandex.net/i?id=157008685-5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428625"/>
            <a:ext cx="19288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1" descr="http://im5-tub-ru.yandex.net/i?id=393133863-16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75" y="4286250"/>
            <a:ext cx="3357563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3" descr="http://im8-tub-ru.yandex.net/i?id=436714133-35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3714750"/>
            <a:ext cx="21605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7" descr="Вставь любое фото Джона (галерея Леннона)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0" y="3857625"/>
            <a:ext cx="2076450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3075" grpId="1" build="p"/>
      <p:bldP spid="3075" grpId="2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4" y="1000107"/>
          <a:ext cx="8429685" cy="5429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937"/>
                <a:gridCol w="1685937"/>
                <a:gridCol w="1685937"/>
                <a:gridCol w="1685937"/>
                <a:gridCol w="1685937"/>
              </a:tblGrid>
              <a:tr h="11232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C00000"/>
                          </a:solidFill>
                        </a:rPr>
                        <a:t>- ER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C00000"/>
                          </a:solidFill>
                        </a:rPr>
                        <a:t>- IST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- ET/ECT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C00000"/>
                          </a:solidFill>
                        </a:rPr>
                        <a:t>- IAN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59967">
                <a:tc>
                  <a:txBody>
                    <a:bodyPr/>
                    <a:lstStyle/>
                    <a:p>
                      <a:r>
                        <a:rPr lang="en-US" dirty="0" smtClean="0"/>
                        <a:t>ART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7671">
                <a:tc>
                  <a:txBody>
                    <a:bodyPr/>
                    <a:lstStyle/>
                    <a:p>
                      <a:r>
                        <a:rPr lang="en-US" dirty="0" smtClean="0"/>
                        <a:t>POETRY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7671"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WRITE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7671">
                <a:tc>
                  <a:txBody>
                    <a:bodyPr/>
                    <a:lstStyle/>
                    <a:p>
                      <a:r>
                        <a:rPr lang="en-US" dirty="0" smtClean="0"/>
                        <a:t>MUSIC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7671">
                <a:tc>
                  <a:txBody>
                    <a:bodyPr/>
                    <a:lstStyle/>
                    <a:p>
                      <a:r>
                        <a:rPr lang="en-US" dirty="0" smtClean="0"/>
                        <a:t>POLITICS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7671">
                <a:tc>
                  <a:txBody>
                    <a:bodyPr/>
                    <a:lstStyle/>
                    <a:p>
                      <a:r>
                        <a:rPr lang="en-US" dirty="0" smtClean="0"/>
                        <a:t>TO SING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7671">
                <a:tc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00430" y="2214554"/>
            <a:ext cx="207170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ARTIST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2786058"/>
            <a:ext cx="171451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POET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3500438"/>
            <a:ext cx="139814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WRITER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72330" y="4071942"/>
            <a:ext cx="1707519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MUSICIAN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68" y="4643446"/>
            <a:ext cx="1712816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POLITICIAN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286388"/>
            <a:ext cx="136447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SINGER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6000768"/>
            <a:ext cx="179087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SCIENTIST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357166"/>
            <a:ext cx="6654611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OCCUPATION OF THE FAMOUS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2286000" cy="271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0" y="285750"/>
            <a:ext cx="1571625" cy="2357438"/>
          </a:xfrm>
        </p:spPr>
      </p:pic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214313"/>
            <a:ext cx="2151063" cy="305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286500" y="348607"/>
            <a:ext cx="1539875" cy="243651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199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00" y="785813"/>
            <a:ext cx="1493838" cy="2613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20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3143250"/>
            <a:ext cx="2286000" cy="347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201" name="Picture 4" descr="http://im2-tub-ru.yandex.net/i?id=434133-35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88" y="5214938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43188" y="2571750"/>
            <a:ext cx="1611312" cy="2643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203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6250" y="3286125"/>
            <a:ext cx="1714500" cy="2563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204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429125" y="5470525"/>
            <a:ext cx="2928938" cy="1327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205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072188" y="3571875"/>
            <a:ext cx="2857500" cy="184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428625"/>
          <a:ext cx="8572560" cy="617253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428892"/>
                <a:gridCol w="2500330"/>
                <a:gridCol w="3643338"/>
              </a:tblGrid>
              <a:tr h="804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A.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Christie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 rowSpan="9">
                  <a:txBody>
                    <a:bodyPr/>
                    <a:lstStyle/>
                    <a:p>
                      <a:pPr algn="ctr"/>
                      <a:endParaRPr kumimoji="0" lang="en-US" sz="4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en-US" sz="4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4800" b="1" kern="1200" dirty="0" err="1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is</a:t>
                      </a:r>
                      <a:r>
                        <a:rPr kumimoji="0" lang="ru-RU" sz="48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4800" b="1" kern="1200" dirty="0" err="1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famous</a:t>
                      </a:r>
                      <a:r>
                        <a:rPr kumimoji="0" lang="ru-RU" sz="48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4800" b="1" kern="1200" dirty="0" err="1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endParaRPr lang="ru-RU" sz="48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 wonderful </a:t>
                      </a:r>
                      <a:r>
                        <a:rPr lang="en-US" sz="20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colours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in his pictures 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767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D.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Defoe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his</a:t>
                      </a: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novel</a:t>
                      </a: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 </a:t>
                      </a:r>
                      <a:r>
                        <a:rPr lang="ru-RU" sz="20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Robinson</a:t>
                      </a: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Crusoe</a:t>
                      </a: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508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C.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Chaplin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his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films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508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J.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Turner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her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detective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stories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989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W.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Shakespeare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his books «The Hobbit», «the Lord of Ring» 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5086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C. </a:t>
                      </a:r>
                      <a:r>
                        <a:rPr lang="ru-RU" sz="2400" b="1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Darwin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his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theory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evolution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508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M.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Twain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his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songs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599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J.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Tolkien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his poems and plays</a:t>
                      </a:r>
                      <a:endParaRPr lang="ru-RU" sz="2400" b="1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9479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J. </a:t>
                      </a:r>
                      <a:r>
                        <a:rPr lang="ru-RU" sz="2400" b="1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Lennon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his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books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63408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2643174" y="785794"/>
            <a:ext cx="2571768" cy="192882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571736" y="1571612"/>
            <a:ext cx="2643206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714612" y="2214554"/>
            <a:ext cx="2428892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714612" y="857232"/>
            <a:ext cx="2500330" cy="192882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643174" y="3286124"/>
            <a:ext cx="2500330" cy="192882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2714612" y="4143380"/>
            <a:ext cx="2500330" cy="7143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2714612" y="3429000"/>
            <a:ext cx="2500330" cy="18573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2643174" y="4643446"/>
            <a:ext cx="2571768" cy="135732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2714612" y="4572008"/>
            <a:ext cx="2500330" cy="1285884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6000" b="1" i="1" smtClean="0"/>
              <a:t>Scientists</a:t>
            </a:r>
            <a:endParaRPr lang="ru-RU" sz="6000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2890840" cy="31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714488"/>
            <a:ext cx="264320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3929066"/>
            <a:ext cx="18288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6000" b="1" i="1" smtClean="0"/>
              <a:t>Politicians</a:t>
            </a:r>
            <a:endParaRPr lang="ru-RU" sz="6000" b="1" i="1" dirty="0"/>
          </a:p>
        </p:txBody>
      </p:sp>
      <p:pic>
        <p:nvPicPr>
          <p:cNvPr id="2050" name="Picture 2" descr="E:\1365510390_margaret-thatcher2-460x3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2500330" cy="285752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500174"/>
            <a:ext cx="328614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197360"/>
            <a:ext cx="2214578" cy="26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6000" b="1" i="1" smtClean="0"/>
              <a:t>Singers</a:t>
            </a:r>
            <a:endParaRPr lang="ru-RU" sz="6000" b="1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25003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785926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571876"/>
            <a:ext cx="185738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i="1" dirty="0" smtClean="0"/>
              <a:t>W</a:t>
            </a:r>
            <a:r>
              <a:rPr sz="6000" b="1" i="1" smtClean="0"/>
              <a:t>riters </a:t>
            </a:r>
            <a:endParaRPr lang="ru-RU" sz="6000" b="1" i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25003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286124"/>
            <a:ext cx="214789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714488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504</TotalTime>
  <Words>488</Words>
  <Application>Microsoft Office PowerPoint</Application>
  <PresentationFormat>Экран (4:3)</PresentationFormat>
  <Paragraphs>90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 «Знаменитые люди Великобритании»</vt:lpstr>
      <vt:lpstr>Слайд 2</vt:lpstr>
      <vt:lpstr>Слайд 3</vt:lpstr>
      <vt:lpstr>Слайд 4</vt:lpstr>
      <vt:lpstr> </vt:lpstr>
      <vt:lpstr>Scientists</vt:lpstr>
      <vt:lpstr>Politicians</vt:lpstr>
      <vt:lpstr>Singers</vt:lpstr>
      <vt:lpstr>Writers </vt:lpstr>
      <vt:lpstr>Слайд 10</vt:lpstr>
      <vt:lpstr>                   Lennon Legent</vt:lpstr>
      <vt:lpstr>"Thin" and "Thick" Questions</vt:lpstr>
      <vt:lpstr>the structure of cinquain</vt:lpstr>
      <vt:lpstr>Слайд 14</vt:lpstr>
      <vt:lpstr>                  guess the famous</vt:lpstr>
      <vt:lpstr>«Технология «Развития критического мышления через чтение и письмо»» </vt:lpstr>
      <vt:lpstr>  THANK YOU FOR THE LESSON!</vt:lpstr>
      <vt:lpstr>      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«Talking about the Famous»</dc:title>
  <dc:creator>МАРИНА</dc:creator>
  <cp:lastModifiedBy>Sergei</cp:lastModifiedBy>
  <cp:revision>53</cp:revision>
  <dcterms:created xsi:type="dcterms:W3CDTF">2011-09-30T15:57:30Z</dcterms:created>
  <dcterms:modified xsi:type="dcterms:W3CDTF">2017-05-10T08:59:51Z</dcterms:modified>
</cp:coreProperties>
</file>