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660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14C3D-C18A-461A-8DDB-5B17AF0A1593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3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smtClean="0">
                <a:latin typeface="Georgia" panose="02040502050405020303" pitchFamily="18" charset="0"/>
              </a:rPr>
              <a:t>Учебно – методический комплекс</a:t>
            </a:r>
            <a:r>
              <a:rPr lang="ru-RU" smtClean="0">
                <a:latin typeface="Georgia" panose="02040502050405020303" pitchFamily="18" charset="0"/>
              </a:rPr>
              <a:t/>
            </a:r>
            <a:br>
              <a:rPr lang="ru-RU" smtClean="0">
                <a:latin typeface="Georgia" panose="02040502050405020303" pitchFamily="18" charset="0"/>
              </a:rPr>
            </a:br>
            <a:r>
              <a:rPr lang="ru-RU" sz="6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«Школа России»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961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  <a:cs typeface="Times New Roman" pitchFamily="18" charset="0"/>
              </a:rPr>
              <a:t>Проектная и исследовательская деятельность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12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</a:rPr>
              <a:t>Технология проблемного обучения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13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</a:rPr>
              <a:t>Информационные (компьютерные) технологии 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075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Georgia" pitchFamily="18" charset="0"/>
              </a:rPr>
              <a:t>Игровые технологии</a:t>
            </a:r>
            <a:endParaRPr lang="ru-RU" altLang="ru-RU" dirty="0" smtClean="0">
              <a:latin typeface="Georg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36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</a:rPr>
              <a:t>Здоровьесберегающие технологии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873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90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latin typeface="Georgia" panose="02040502050405020303" pitchFamily="18" charset="0"/>
              </a:rPr>
              <a:t>Учебно-методический комплекс «Школа России» сегодня это</a:t>
            </a:r>
            <a:endParaRPr lang="ru-RU" sz="3600" dirty="0"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11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893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57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19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74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76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  <a:cs typeface="Times New Roman" pitchFamily="18" charset="0"/>
              </a:rPr>
              <a:t>Технологии реализуемые в УМК «Школа России»</a:t>
            </a:r>
            <a:endParaRPr lang="ru-RU" dirty="0"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97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Учебно – методический комплекс «Школа России»</vt:lpstr>
      <vt:lpstr>Презентация PowerPoint</vt:lpstr>
      <vt:lpstr>Учебно-методический комплекс «Школа России» сегодня это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Технологии реализуемые в УМК «Школа России»</vt:lpstr>
      <vt:lpstr>Проектная и исследовательская деятельность</vt:lpstr>
      <vt:lpstr>Технология проблемного обучения</vt:lpstr>
      <vt:lpstr>Информационные (компьютерные) технологии </vt:lpstr>
      <vt:lpstr>Игровые технологии</vt:lpstr>
      <vt:lpstr>Здоровьесберегающие технологии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 – методический комплекс «Школа России»</dc:title>
  <dc:creator>Omega Electronics</dc:creator>
  <cp:lastModifiedBy>Omega Electronics</cp:lastModifiedBy>
  <cp:revision>1</cp:revision>
  <dcterms:created xsi:type="dcterms:W3CDTF">2017-05-25T06:12:51Z</dcterms:created>
  <dcterms:modified xsi:type="dcterms:W3CDTF">2017-05-25T06:12:51Z</dcterms:modified>
</cp:coreProperties>
</file>