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8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01D1A-C359-4B02-99DD-F6794E398988}" type="datetimeFigureOut">
              <a:rPr lang="ru-RU" smtClean="0"/>
              <a:t>18.03.2016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4FAFF-409C-4487-87A0-5E3E6CE23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35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p=8&amp;text=%D0%BA%D0%B0%D1%80%D1%82%D0%B8%D0%BD%D0%BA%D0%B8%20%D0%BC%D0%B0%D1%81%D0%BB%D0%B5%D0%BD%D0%B8%D1%86%D0%B0&amp;spsite=www.tv21.ru&amp;img_url=i034.radikal.ru/0803/ef/9296b3b9ae29.jpg&amp;rpt=simage" TargetMode="Externa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8&amp;text=%D0%BA%D0%B0%D1%80%D1%82%D0%B8%D0%BD%D0%BA%D0%B8%20%D0%BC%D0%B0%D1%81%D0%BB%D0%B5%D0%BD%D0%B8%D1%86%D0%B0&amp;spsite=www.tv21.ru&amp;img_url=i034.radikal.ru/0803/ef/9296b3b9ae29.jpg&amp;rpt=simage" TargetMode="External"/><Relationship Id="rId5" Type="http://schemas.openxmlformats.org/officeDocument/2006/relationships/image" Target="../media/image15.wmf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kostromama.ru/articles/id/805_Rasskaz_dlia_deteii_pro_maslennicu_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e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jpeg"/><Relationship Id="rId5" Type="http://schemas.openxmlformats.org/officeDocument/2006/relationships/image" Target="../media/image9.png"/><Relationship Id="rId10" Type="http://schemas.openxmlformats.org/officeDocument/2006/relationships/hyperlink" Target="http://images.yandex.ru/yandsearch?p=8&amp;text=%D0%BA%D0%B0%D1%80%D1%82%D0%B8%D0%BD%D0%BA%D0%B8%20%D0%BC%D0%B0%D1%81%D0%BB%D0%B5%D0%BD%D0%B8%D1%86%D0%B0&amp;spsite=www.tv21.ru&amp;img_url=i034.radikal.ru/0803/ef/9296b3b9ae29.jpg&amp;rpt=simage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p=8&amp;text=%D0%BA%D0%B0%D1%80%D1%82%D0%B8%D0%BD%D0%BA%D0%B8%20%D0%BC%D0%B0%D1%81%D0%BB%D0%B5%D0%BD%D0%B8%D1%86%D0%B0&amp;spsite=www.tv21.ru&amp;img_url=i034.radikal.ru/0803/ef/9296b3b9ae29.jpg&amp;rpt=simag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8&amp;text=%D0%BA%D0%B0%D1%80%D1%82%D0%B8%D0%BD%D0%BA%D0%B8%20%D0%BC%D0%B0%D1%81%D0%BB%D0%B5%D0%BD%D0%B8%D1%86%D0%B0&amp;spsite=www.tv21.ru&amp;img_url=i034.radikal.ru/0803/ef/9296b3b9ae29.jpg&amp;rpt=simage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5350" y="-202067"/>
            <a:ext cx="10131425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862" y="2245099"/>
            <a:ext cx="10131425" cy="36491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Праздник этот знаем мы –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Время проводов зимы.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Люди в эти дни должны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Веселиться, печь блины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387401" y="650622"/>
            <a:ext cx="7197726" cy="242146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Урок музыки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109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dwarf_male250x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76" y="4149725"/>
            <a:ext cx="25193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human_male250x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8" y="549275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3359151" y="1557338"/>
            <a:ext cx="5400675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Left">
                <a:rot lat="1500000" lon="0" rev="0"/>
              </a:camera>
              <a:lightRig rig="legacyFlat3" dir="t"/>
            </a:scene3d>
            <a:sp3d extrusionH="121893000" prstMaterial="legacyMatte">
              <a:extrusionClr>
                <a:srgbClr val="A2FF85"/>
              </a:extrusionClr>
              <a:contourClr>
                <a:srgbClr val="4D0808"/>
              </a:contourClr>
            </a:sp3d>
          </a:bodyPr>
          <a:lstStyle/>
          <a:p>
            <a:pPr algn="ctr"/>
            <a:r>
              <a:rPr lang="ru-RU" sz="2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cs typeface="Arial" panose="020B0604020202020204" pitchFamily="34" charset="0"/>
              </a:rPr>
              <a:t>4 день - </a:t>
            </a:r>
          </a:p>
          <a:p>
            <a:pPr algn="ctr"/>
            <a:r>
              <a:rPr lang="ru-RU" sz="2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14999">
                      <a:srgbClr val="FF0300"/>
                    </a:gs>
                    <a:gs pos="27499">
                      <a:srgbClr val="FF7A00"/>
                    </a:gs>
                    <a:gs pos="50000">
                      <a:srgbClr val="FFF200"/>
                    </a:gs>
                    <a:gs pos="72501">
                      <a:srgbClr val="FF7A00"/>
                    </a:gs>
                    <a:gs pos="85001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cs typeface="Arial" panose="020B0604020202020204" pitchFamily="34" charset="0"/>
              </a:rPr>
              <a:t>Разгул</a:t>
            </a:r>
          </a:p>
        </p:txBody>
      </p:sp>
      <p:pic>
        <p:nvPicPr>
          <p:cNvPr id="7176" name="Picture 32" descr="E:\ДОСЬЕ КАРТИНОК\Сказка\2dc5fdc515f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488" y="3860801"/>
            <a:ext cx="1871662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02972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603160" y="879945"/>
            <a:ext cx="8229600" cy="2146300"/>
          </a:xfrm>
        </p:spPr>
        <p:txBody>
          <a:bodyPr>
            <a:noAutofit/>
          </a:bodyPr>
          <a:lstStyle/>
          <a:p>
            <a:r>
              <a:rPr lang="ru-RU" altLang="ru-RU" sz="2800" dirty="0"/>
              <a:t>В этот день было больше всего развлечений.</a:t>
            </a:r>
            <a:br>
              <a:rPr lang="ru-RU" altLang="ru-RU" sz="2800" dirty="0"/>
            </a:br>
            <a:r>
              <a:rPr lang="ru-RU" altLang="ru-RU" sz="2800" dirty="0"/>
              <a:t>Устраивали конские бега, кулачные бои и борьбу. Строили снежный городок и брали его боем. Катались на конях по деревне. Съезжали с гор на санях, лыжах, а ряженые веселили народ. Все угощались блинами. Гуляли с утра до вечера, плясали, водили хороводы, пели частушки. </a:t>
            </a:r>
          </a:p>
        </p:txBody>
      </p:sp>
      <p:pic>
        <p:nvPicPr>
          <p:cNvPr id="38917" name="Picture 5" descr="maslenica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679" y="3425779"/>
            <a:ext cx="3726033" cy="326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317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1110456" y="340518"/>
            <a:ext cx="8507413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>      ЁЩИНЫ        ЕЧЕРКИ</a:t>
            </a:r>
          </a:p>
        </p:txBody>
      </p:sp>
      <p:pic>
        <p:nvPicPr>
          <p:cNvPr id="8195" name="Picture 6" descr="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89" y="692151"/>
            <a:ext cx="623887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488" y="652460"/>
            <a:ext cx="76200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3143251" y="188913"/>
            <a:ext cx="16351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5 день</a:t>
            </a:r>
            <a:r>
              <a:rPr lang="ru-RU" altLang="ru-RU" sz="2800" b="1">
                <a:solidFill>
                  <a:schemeClr val="tx2"/>
                </a:solidFill>
              </a:rPr>
              <a:t> </a:t>
            </a:r>
            <a:r>
              <a:rPr lang="ru-RU" altLang="ru-RU" sz="2800" b="1">
                <a:solidFill>
                  <a:srgbClr val="FF0000"/>
                </a:solidFill>
              </a:rPr>
              <a:t>–</a:t>
            </a:r>
          </a:p>
        </p:txBody>
      </p:sp>
      <p:pic>
        <p:nvPicPr>
          <p:cNvPr id="819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52" y="1143791"/>
            <a:ext cx="2211387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5" descr="i?id=54368640&amp;tov=3">
            <a:hlinkClick r:id="rId5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75" y="4149725"/>
            <a:ext cx="1295400" cy="1030288"/>
          </a:xfrm>
        </p:spPr>
      </p:pic>
      <p:pic>
        <p:nvPicPr>
          <p:cNvPr id="8200" name="Picture 16" descr="Самовар. Вторая половина XIX. Томпак, выколотка, литье, чеканка. 43,0 х 28,0 х 25,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2133600"/>
            <a:ext cx="2087562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9" descr="cup_of_coffe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1" y="5084764"/>
            <a:ext cx="145256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20" descr="cup_of_coffe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75" y="4652963"/>
            <a:ext cx="1316038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31662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1873429" y="3223901"/>
            <a:ext cx="8229600" cy="2074862"/>
          </a:xfrm>
        </p:spPr>
        <p:txBody>
          <a:bodyPr>
            <a:noAutofit/>
          </a:bodyPr>
          <a:lstStyle/>
          <a:p>
            <a:r>
              <a:rPr lang="ru-RU" altLang="ru-RU" sz="2800" dirty="0"/>
              <a:t>На тещины вечерки зятья угощали своих тещ блинами. А девушки в полдень выносили блины в миске на голове и шли к горке. Тот парень, которому девушка понравилась, торопился отведать блинка, чтобы узнать: добрая ли хозяйка из нее выйдет. </a:t>
            </a:r>
          </a:p>
        </p:txBody>
      </p:sp>
    </p:spTree>
    <p:extLst>
      <p:ext uri="{BB962C8B-B14F-4D97-AF65-F5344CB8AC3E}">
        <p14:creationId xmlns:p14="http://schemas.microsoft.com/office/powerpoint/2010/main" val="30718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44" y="2843001"/>
            <a:ext cx="3716281" cy="393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-333376" y="253206"/>
            <a:ext cx="8229601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>ОЛОВКИНЫ      ОСИДЕЛКИ</a:t>
            </a:r>
          </a:p>
        </p:txBody>
      </p:sp>
      <p:pic>
        <p:nvPicPr>
          <p:cNvPr id="9221" name="Picture 4" descr="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0" y="981075"/>
            <a:ext cx="6794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056" y="824706"/>
            <a:ext cx="547687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16"/>
          <p:cNvSpPr>
            <a:spLocks noChangeArrowheads="1"/>
          </p:cNvSpPr>
          <p:nvPr/>
        </p:nvSpPr>
        <p:spPr bwMode="auto">
          <a:xfrm>
            <a:off x="4224339" y="188914"/>
            <a:ext cx="22558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FF0000"/>
                </a:solidFill>
              </a:rPr>
              <a:t>6 день –</a:t>
            </a:r>
          </a:p>
        </p:txBody>
      </p:sp>
      <p:pic>
        <p:nvPicPr>
          <p:cNvPr id="9225" name="Picture 22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226" y="3716338"/>
            <a:ext cx="96837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4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339" y="4941889"/>
            <a:ext cx="1246187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5" descr="i?id=54368640&amp;tov=3">
            <a:hlinkClick r:id="rId6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6225" y="4941889"/>
            <a:ext cx="1295400" cy="1030287"/>
          </a:xfrm>
        </p:spPr>
      </p:pic>
    </p:spTree>
    <p:extLst>
      <p:ext uri="{BB962C8B-B14F-4D97-AF65-F5344CB8AC3E}">
        <p14:creationId xmlns:p14="http://schemas.microsoft.com/office/powerpoint/2010/main" val="2088050127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2290762"/>
          </a:xfrm>
        </p:spPr>
        <p:txBody>
          <a:bodyPr/>
          <a:lstStyle/>
          <a:p>
            <a:r>
              <a:rPr lang="ru-RU" altLang="ru-RU" sz="2400"/>
              <a:t>В этот день молодожены приглашали к себе в гости родных и потчевали их угощением. Велись разговоры о житье-бытье, мирились, если до этого в ссоре находились. Вспоминали и умерших родственников, говорили о них хорошие и добрые слова.</a:t>
            </a:r>
            <a:r>
              <a:rPr lang="ru-RU" altLang="ru-RU" smtClean="0"/>
              <a:t> </a:t>
            </a:r>
          </a:p>
        </p:txBody>
      </p:sp>
      <p:pic>
        <p:nvPicPr>
          <p:cNvPr id="40965" name="Picture 5" descr="devochka-maslenitsa-385c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0" y="2492375"/>
            <a:ext cx="7259638" cy="412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1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260751" y="417514"/>
            <a:ext cx="8507413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altLang="ru-RU" sz="4000" b="1" dirty="0">
                <a:solidFill>
                  <a:srgbClr val="006600"/>
                </a:solidFill>
              </a:rPr>
              <a:t/>
            </a:r>
            <a:br>
              <a:rPr lang="ru-RU" altLang="ru-RU" sz="4000" b="1" dirty="0">
                <a:solidFill>
                  <a:srgbClr val="006600"/>
                </a:solidFill>
              </a:rPr>
            </a:br>
            <a:r>
              <a:rPr lang="ru-RU" altLang="ru-RU" sz="4000" b="1" dirty="0">
                <a:solidFill>
                  <a:srgbClr val="006600"/>
                </a:solidFill>
              </a:rPr>
              <a:t/>
            </a:r>
            <a:br>
              <a:rPr lang="ru-RU" altLang="ru-RU" sz="4000" b="1" dirty="0">
                <a:solidFill>
                  <a:srgbClr val="006600"/>
                </a:solidFill>
              </a:rPr>
            </a:br>
            <a:r>
              <a:rPr lang="ru-RU" altLang="ru-RU" sz="4000" b="1" dirty="0">
                <a:solidFill>
                  <a:srgbClr val="006600"/>
                </a:solidFill>
              </a:rPr>
              <a:t> </a:t>
            </a: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>  </a:t>
            </a:r>
            <a:r>
              <a:rPr lang="ru-RU" altLang="ru-RU" sz="4000" b="1" dirty="0"/>
              <a:t>РОЩЁНОЕ        ОСКРЕСЕНЬЕ</a:t>
            </a:r>
          </a:p>
        </p:txBody>
      </p:sp>
      <p:pic>
        <p:nvPicPr>
          <p:cNvPr id="10243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426" y="3390588"/>
            <a:ext cx="287972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0" descr="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113" y="1125539"/>
            <a:ext cx="5969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3" descr="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590" y="1125104"/>
            <a:ext cx="6492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4"/>
          <p:cNvSpPr>
            <a:spLocks noChangeArrowheads="1"/>
          </p:cNvSpPr>
          <p:nvPr/>
        </p:nvSpPr>
        <p:spPr bwMode="auto">
          <a:xfrm>
            <a:off x="3935414" y="2276475"/>
            <a:ext cx="1666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accent2"/>
                </a:solidFill>
              </a:rPr>
              <a:t>7 день</a:t>
            </a:r>
          </a:p>
        </p:txBody>
      </p:sp>
      <p:pic>
        <p:nvPicPr>
          <p:cNvPr id="10252" name="Picture 22" descr="cart6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7637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23" descr="cart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1788" y="1"/>
            <a:ext cx="1446212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AutoShape 24"/>
          <p:cNvSpPr>
            <a:spLocks noChangeArrowheads="1"/>
          </p:cNvSpPr>
          <p:nvPr/>
        </p:nvSpPr>
        <p:spPr bwMode="auto">
          <a:xfrm>
            <a:off x="3359151" y="260351"/>
            <a:ext cx="1800225" cy="1008063"/>
          </a:xfrm>
          <a:prstGeom prst="cloudCallout">
            <a:avLst>
              <a:gd name="adj1" fmla="val -96648"/>
              <a:gd name="adj2" fmla="val -230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Прости меня!</a:t>
            </a:r>
          </a:p>
        </p:txBody>
      </p:sp>
      <p:sp>
        <p:nvSpPr>
          <p:cNvPr id="10255" name="AutoShape 25"/>
          <p:cNvSpPr>
            <a:spLocks noChangeArrowheads="1"/>
          </p:cNvSpPr>
          <p:nvPr/>
        </p:nvSpPr>
        <p:spPr bwMode="auto">
          <a:xfrm>
            <a:off x="6240464" y="1"/>
            <a:ext cx="2592387" cy="1196975"/>
          </a:xfrm>
          <a:prstGeom prst="cloudCallout">
            <a:avLst>
              <a:gd name="adj1" fmla="val 83130"/>
              <a:gd name="adj2" fmla="val -1220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Бог простит! И ты меня прости!</a:t>
            </a:r>
          </a:p>
        </p:txBody>
      </p:sp>
    </p:spTree>
    <p:extLst>
      <p:ext uri="{BB962C8B-B14F-4D97-AF65-F5344CB8AC3E}">
        <p14:creationId xmlns:p14="http://schemas.microsoft.com/office/powerpoint/2010/main" val="319736510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78721" cy="4297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800" dirty="0"/>
              <a:t>   Это были проводы Масленицы. В поле раскладывали костер из соломы и сжигали </a:t>
            </a:r>
            <a:r>
              <a:rPr lang="ru-RU" altLang="ru-RU" sz="2800" b="1" dirty="0">
                <a:hlinkClick r:id="rId2"/>
              </a:rPr>
              <a:t>куклу</a:t>
            </a:r>
            <a:r>
              <a:rPr lang="ru-RU" altLang="ru-RU" sz="2800" dirty="0"/>
              <a:t> с песнями. Пепел разбрасывали пополю, чтобы наследующий год собрать богатый урожай. В прощенное воскресенье ходили друг к другу мириться и просили прощения, если обидели раньше. Говорили: "Прости меня, пожалуйста". "Бог тебя простит", — отвечали на это.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646" y="3519683"/>
            <a:ext cx="4213867" cy="273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23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 smtClean="0"/>
          </a:p>
        </p:txBody>
      </p:sp>
      <p:sp>
        <p:nvSpPr>
          <p:cNvPr id="13317" name="Прямоугольник 8"/>
          <p:cNvSpPr>
            <a:spLocks noChangeArrowheads="1"/>
          </p:cNvSpPr>
          <p:nvPr/>
        </p:nvSpPr>
        <p:spPr bwMode="auto">
          <a:xfrm>
            <a:off x="1326860" y="2550017"/>
            <a:ext cx="82035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dirty="0">
                <a:solidFill>
                  <a:schemeClr val="bg1"/>
                </a:solidFill>
              </a:rPr>
              <a:t>Спасибо за </a:t>
            </a:r>
            <a:r>
              <a:rPr lang="ru-RU" altLang="ru-RU" sz="3600" b="1" dirty="0" smtClean="0">
                <a:solidFill>
                  <a:schemeClr val="bg1"/>
                </a:solidFill>
              </a:rPr>
              <a:t>урок!</a:t>
            </a:r>
            <a:endParaRPr lang="ru-RU" alt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9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3143251" y="2276475"/>
            <a:ext cx="6264275" cy="863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4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A800"/>
                    </a:gs>
                    <a:gs pos="13000">
                      <a:srgbClr val="825600"/>
                    </a:gs>
                    <a:gs pos="28000">
                      <a:srgbClr val="FFA800"/>
                    </a:gs>
                    <a:gs pos="42000">
                      <a:srgbClr val="825600"/>
                    </a:gs>
                    <a:gs pos="57001">
                      <a:srgbClr val="FFA800"/>
                    </a:gs>
                    <a:gs pos="72000">
                      <a:srgbClr val="825600"/>
                    </a:gs>
                    <a:gs pos="87000">
                      <a:srgbClr val="FFA800"/>
                    </a:gs>
                    <a:gs pos="100000">
                      <a:srgbClr val="8256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chemeClr val="tx1"/>
                  </a:outerShdw>
                </a:effectLst>
                <a:latin typeface="Bookman Old Style" panose="02050604050505020204" pitchFamily="18" charset="0"/>
              </a:rPr>
              <a:t>МАСЛЕНИЦА</a:t>
            </a:r>
          </a:p>
        </p:txBody>
      </p:sp>
      <p:grpSp>
        <p:nvGrpSpPr>
          <p:cNvPr id="2051" name="Group 7"/>
          <p:cNvGrpSpPr>
            <a:grpSpLocks/>
          </p:cNvGrpSpPr>
          <p:nvPr/>
        </p:nvGrpSpPr>
        <p:grpSpPr bwMode="auto">
          <a:xfrm>
            <a:off x="1524000" y="0"/>
            <a:ext cx="9144000" cy="6858000"/>
            <a:chOff x="672" y="96"/>
            <a:chExt cx="4656" cy="4080"/>
          </a:xfrm>
        </p:grpSpPr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672" y="946"/>
              <a:ext cx="702" cy="1191"/>
            </a:xfrm>
            <a:custGeom>
              <a:avLst/>
              <a:gdLst/>
              <a:ahLst/>
              <a:cxnLst>
                <a:cxn ang="0">
                  <a:pos x="1298" y="33"/>
                </a:cxn>
                <a:cxn ang="0">
                  <a:pos x="1184" y="13"/>
                </a:cxn>
                <a:cxn ang="0">
                  <a:pos x="1070" y="2"/>
                </a:cxn>
                <a:cxn ang="0">
                  <a:pos x="957" y="0"/>
                </a:cxn>
                <a:cxn ang="0">
                  <a:pos x="847" y="6"/>
                </a:cxn>
                <a:cxn ang="0">
                  <a:pos x="739" y="23"/>
                </a:cxn>
                <a:cxn ang="0">
                  <a:pos x="633" y="48"/>
                </a:cxn>
                <a:cxn ang="0">
                  <a:pos x="530" y="81"/>
                </a:cxn>
                <a:cxn ang="0">
                  <a:pos x="434" y="123"/>
                </a:cxn>
                <a:cxn ang="0">
                  <a:pos x="345" y="173"/>
                </a:cxn>
                <a:cxn ang="0">
                  <a:pos x="264" y="230"/>
                </a:cxn>
                <a:cxn ang="0">
                  <a:pos x="193" y="292"/>
                </a:cxn>
                <a:cxn ang="0">
                  <a:pos x="131" y="360"/>
                </a:cxn>
                <a:cxn ang="0">
                  <a:pos x="79" y="432"/>
                </a:cxn>
                <a:cxn ang="0">
                  <a:pos x="39" y="508"/>
                </a:cxn>
                <a:cxn ang="0">
                  <a:pos x="10" y="587"/>
                </a:cxn>
                <a:cxn ang="0">
                  <a:pos x="0" y="1191"/>
                </a:cxn>
                <a:cxn ang="0">
                  <a:pos x="29" y="627"/>
                </a:cxn>
                <a:cxn ang="0">
                  <a:pos x="50" y="550"/>
                </a:cxn>
                <a:cxn ang="0">
                  <a:pos x="85" y="475"/>
                </a:cxn>
                <a:cxn ang="0">
                  <a:pos x="129" y="403"/>
                </a:cxn>
                <a:cxn ang="0">
                  <a:pos x="185" y="335"/>
                </a:cxn>
                <a:cxn ang="0">
                  <a:pos x="251" y="273"/>
                </a:cxn>
                <a:cxn ang="0">
                  <a:pos x="324" y="214"/>
                </a:cxn>
                <a:cxn ang="0">
                  <a:pos x="407" y="163"/>
                </a:cxn>
                <a:cxn ang="0">
                  <a:pos x="498" y="119"/>
                </a:cxn>
                <a:cxn ang="0">
                  <a:pos x="594" y="81"/>
                </a:cxn>
                <a:cxn ang="0">
                  <a:pos x="696" y="54"/>
                </a:cxn>
                <a:cxn ang="0">
                  <a:pos x="800" y="34"/>
                </a:cxn>
                <a:cxn ang="0">
                  <a:pos x="908" y="23"/>
                </a:cxn>
                <a:cxn ang="0">
                  <a:pos x="1018" y="22"/>
                </a:cxn>
                <a:cxn ang="0">
                  <a:pos x="1128" y="29"/>
                </a:cxn>
                <a:cxn ang="0">
                  <a:pos x="1240" y="44"/>
                </a:cxn>
                <a:cxn ang="0">
                  <a:pos x="1352" y="69"/>
                </a:cxn>
                <a:cxn ang="0">
                  <a:pos x="1404" y="47"/>
                </a:cxn>
              </a:cxnLst>
              <a:rect l="0" t="0" r="r" b="b"/>
              <a:pathLst>
                <a:path w="1404" h="1191">
                  <a:moveTo>
                    <a:pt x="1356" y="47"/>
                  </a:moveTo>
                  <a:lnTo>
                    <a:pt x="1298" y="33"/>
                  </a:lnTo>
                  <a:lnTo>
                    <a:pt x="1242" y="22"/>
                  </a:lnTo>
                  <a:lnTo>
                    <a:pt x="1184" y="13"/>
                  </a:lnTo>
                  <a:lnTo>
                    <a:pt x="1126" y="6"/>
                  </a:lnTo>
                  <a:lnTo>
                    <a:pt x="1070" y="2"/>
                  </a:lnTo>
                  <a:lnTo>
                    <a:pt x="1015" y="0"/>
                  </a:lnTo>
                  <a:lnTo>
                    <a:pt x="957" y="0"/>
                  </a:lnTo>
                  <a:lnTo>
                    <a:pt x="903" y="2"/>
                  </a:lnTo>
                  <a:lnTo>
                    <a:pt x="847" y="6"/>
                  </a:lnTo>
                  <a:lnTo>
                    <a:pt x="793" y="13"/>
                  </a:lnTo>
                  <a:lnTo>
                    <a:pt x="739" y="23"/>
                  </a:lnTo>
                  <a:lnTo>
                    <a:pt x="685" y="34"/>
                  </a:lnTo>
                  <a:lnTo>
                    <a:pt x="633" y="48"/>
                  </a:lnTo>
                  <a:lnTo>
                    <a:pt x="581" y="63"/>
                  </a:lnTo>
                  <a:lnTo>
                    <a:pt x="530" y="81"/>
                  </a:lnTo>
                  <a:lnTo>
                    <a:pt x="482" y="101"/>
                  </a:lnTo>
                  <a:lnTo>
                    <a:pt x="434" y="123"/>
                  </a:lnTo>
                  <a:lnTo>
                    <a:pt x="390" y="146"/>
                  </a:lnTo>
                  <a:lnTo>
                    <a:pt x="345" y="173"/>
                  </a:lnTo>
                  <a:lnTo>
                    <a:pt x="305" y="200"/>
                  </a:lnTo>
                  <a:lnTo>
                    <a:pt x="264" y="230"/>
                  </a:lnTo>
                  <a:lnTo>
                    <a:pt x="228" y="260"/>
                  </a:lnTo>
                  <a:lnTo>
                    <a:pt x="193" y="292"/>
                  </a:lnTo>
                  <a:lnTo>
                    <a:pt x="160" y="325"/>
                  </a:lnTo>
                  <a:lnTo>
                    <a:pt x="131" y="360"/>
                  </a:lnTo>
                  <a:lnTo>
                    <a:pt x="102" y="396"/>
                  </a:lnTo>
                  <a:lnTo>
                    <a:pt x="79" y="432"/>
                  </a:lnTo>
                  <a:lnTo>
                    <a:pt x="58" y="469"/>
                  </a:lnTo>
                  <a:lnTo>
                    <a:pt x="39" y="508"/>
                  </a:lnTo>
                  <a:lnTo>
                    <a:pt x="23" y="547"/>
                  </a:lnTo>
                  <a:lnTo>
                    <a:pt x="10" y="587"/>
                  </a:lnTo>
                  <a:lnTo>
                    <a:pt x="0" y="627"/>
                  </a:lnTo>
                  <a:lnTo>
                    <a:pt x="0" y="1191"/>
                  </a:lnTo>
                  <a:lnTo>
                    <a:pt x="29" y="1191"/>
                  </a:lnTo>
                  <a:lnTo>
                    <a:pt x="29" y="627"/>
                  </a:lnTo>
                  <a:lnTo>
                    <a:pt x="39" y="589"/>
                  </a:lnTo>
                  <a:lnTo>
                    <a:pt x="50" y="550"/>
                  </a:lnTo>
                  <a:lnTo>
                    <a:pt x="66" y="511"/>
                  </a:lnTo>
                  <a:lnTo>
                    <a:pt x="85" y="475"/>
                  </a:lnTo>
                  <a:lnTo>
                    <a:pt x="106" y="437"/>
                  </a:lnTo>
                  <a:lnTo>
                    <a:pt x="129" y="403"/>
                  </a:lnTo>
                  <a:lnTo>
                    <a:pt x="156" y="368"/>
                  </a:lnTo>
                  <a:lnTo>
                    <a:pt x="185" y="335"/>
                  </a:lnTo>
                  <a:lnTo>
                    <a:pt x="216" y="303"/>
                  </a:lnTo>
                  <a:lnTo>
                    <a:pt x="251" y="273"/>
                  </a:lnTo>
                  <a:lnTo>
                    <a:pt x="285" y="243"/>
                  </a:lnTo>
                  <a:lnTo>
                    <a:pt x="324" y="214"/>
                  </a:lnTo>
                  <a:lnTo>
                    <a:pt x="365" y="188"/>
                  </a:lnTo>
                  <a:lnTo>
                    <a:pt x="407" y="163"/>
                  </a:lnTo>
                  <a:lnTo>
                    <a:pt x="451" y="140"/>
                  </a:lnTo>
                  <a:lnTo>
                    <a:pt x="498" y="119"/>
                  </a:lnTo>
                  <a:lnTo>
                    <a:pt x="546" y="99"/>
                  </a:lnTo>
                  <a:lnTo>
                    <a:pt x="594" y="81"/>
                  </a:lnTo>
                  <a:lnTo>
                    <a:pt x="644" y="67"/>
                  </a:lnTo>
                  <a:lnTo>
                    <a:pt x="696" y="54"/>
                  </a:lnTo>
                  <a:lnTo>
                    <a:pt x="748" y="43"/>
                  </a:lnTo>
                  <a:lnTo>
                    <a:pt x="800" y="34"/>
                  </a:lnTo>
                  <a:lnTo>
                    <a:pt x="854" y="27"/>
                  </a:lnTo>
                  <a:lnTo>
                    <a:pt x="908" y="23"/>
                  </a:lnTo>
                  <a:lnTo>
                    <a:pt x="962" y="22"/>
                  </a:lnTo>
                  <a:lnTo>
                    <a:pt x="1018" y="22"/>
                  </a:lnTo>
                  <a:lnTo>
                    <a:pt x="1072" y="24"/>
                  </a:lnTo>
                  <a:lnTo>
                    <a:pt x="1128" y="29"/>
                  </a:lnTo>
                  <a:lnTo>
                    <a:pt x="1184" y="36"/>
                  </a:lnTo>
                  <a:lnTo>
                    <a:pt x="1240" y="44"/>
                  </a:lnTo>
                  <a:lnTo>
                    <a:pt x="1296" y="55"/>
                  </a:lnTo>
                  <a:lnTo>
                    <a:pt x="1352" y="69"/>
                  </a:lnTo>
                  <a:lnTo>
                    <a:pt x="1404" y="69"/>
                  </a:lnTo>
                  <a:lnTo>
                    <a:pt x="1404" y="47"/>
                  </a:lnTo>
                  <a:lnTo>
                    <a:pt x="1356" y="47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>
              <a:off x="782" y="1113"/>
              <a:ext cx="592" cy="1024"/>
            </a:xfrm>
            <a:custGeom>
              <a:avLst/>
              <a:gdLst/>
              <a:ahLst/>
              <a:cxnLst>
                <a:cxn ang="0">
                  <a:pos x="1142" y="31"/>
                </a:cxn>
                <a:cxn ang="0">
                  <a:pos x="1003" y="6"/>
                </a:cxn>
                <a:cxn ang="0">
                  <a:pos x="856" y="2"/>
                </a:cxn>
                <a:cxn ang="0">
                  <a:pos x="717" y="17"/>
                </a:cxn>
                <a:cxn ang="0">
                  <a:pos x="609" y="29"/>
                </a:cxn>
                <a:cxn ang="0">
                  <a:pos x="436" y="76"/>
                </a:cxn>
                <a:cxn ang="0">
                  <a:pos x="212" y="193"/>
                </a:cxn>
                <a:cxn ang="0">
                  <a:pos x="58" y="349"/>
                </a:cxn>
                <a:cxn ang="0">
                  <a:pos x="0" y="1024"/>
                </a:cxn>
                <a:cxn ang="0">
                  <a:pos x="87" y="413"/>
                </a:cxn>
                <a:cxn ang="0">
                  <a:pos x="181" y="336"/>
                </a:cxn>
                <a:cxn ang="0">
                  <a:pos x="121" y="445"/>
                </a:cxn>
                <a:cxn ang="0">
                  <a:pos x="110" y="1024"/>
                </a:cxn>
                <a:cxn ang="0">
                  <a:pos x="145" y="459"/>
                </a:cxn>
                <a:cxn ang="0">
                  <a:pos x="191" y="347"/>
                </a:cxn>
                <a:cxn ang="0">
                  <a:pos x="251" y="313"/>
                </a:cxn>
                <a:cxn ang="0">
                  <a:pos x="322" y="313"/>
                </a:cxn>
                <a:cxn ang="0">
                  <a:pos x="357" y="347"/>
                </a:cxn>
                <a:cxn ang="0">
                  <a:pos x="428" y="362"/>
                </a:cxn>
                <a:cxn ang="0">
                  <a:pos x="542" y="277"/>
                </a:cxn>
                <a:cxn ang="0">
                  <a:pos x="673" y="185"/>
                </a:cxn>
                <a:cxn ang="0">
                  <a:pos x="827" y="182"/>
                </a:cxn>
                <a:cxn ang="0">
                  <a:pos x="943" y="229"/>
                </a:cxn>
                <a:cxn ang="0">
                  <a:pos x="1039" y="320"/>
                </a:cxn>
                <a:cxn ang="0">
                  <a:pos x="1018" y="451"/>
                </a:cxn>
                <a:cxn ang="0">
                  <a:pos x="918" y="481"/>
                </a:cxn>
                <a:cxn ang="0">
                  <a:pos x="816" y="470"/>
                </a:cxn>
                <a:cxn ang="0">
                  <a:pos x="764" y="435"/>
                </a:cxn>
                <a:cxn ang="0">
                  <a:pos x="783" y="377"/>
                </a:cxn>
                <a:cxn ang="0">
                  <a:pos x="847" y="427"/>
                </a:cxn>
                <a:cxn ang="0">
                  <a:pos x="922" y="344"/>
                </a:cxn>
                <a:cxn ang="0">
                  <a:pos x="841" y="301"/>
                </a:cxn>
                <a:cxn ang="0">
                  <a:pos x="729" y="343"/>
                </a:cxn>
                <a:cxn ang="0">
                  <a:pos x="754" y="464"/>
                </a:cxn>
                <a:cxn ang="0">
                  <a:pos x="849" y="498"/>
                </a:cxn>
                <a:cxn ang="0">
                  <a:pos x="978" y="494"/>
                </a:cxn>
                <a:cxn ang="0">
                  <a:pos x="1074" y="412"/>
                </a:cxn>
                <a:cxn ang="0">
                  <a:pos x="1038" y="269"/>
                </a:cxn>
                <a:cxn ang="0">
                  <a:pos x="899" y="182"/>
                </a:cxn>
                <a:cxn ang="0">
                  <a:pos x="822" y="157"/>
                </a:cxn>
                <a:cxn ang="0">
                  <a:pos x="735" y="142"/>
                </a:cxn>
                <a:cxn ang="0">
                  <a:pos x="613" y="137"/>
                </a:cxn>
                <a:cxn ang="0">
                  <a:pos x="418" y="165"/>
                </a:cxn>
                <a:cxn ang="0">
                  <a:pos x="254" y="228"/>
                </a:cxn>
                <a:cxn ang="0">
                  <a:pos x="150" y="290"/>
                </a:cxn>
                <a:cxn ang="0">
                  <a:pos x="137" y="290"/>
                </a:cxn>
                <a:cxn ang="0">
                  <a:pos x="253" y="193"/>
                </a:cxn>
                <a:cxn ang="0">
                  <a:pos x="399" y="115"/>
                </a:cxn>
                <a:cxn ang="0">
                  <a:pos x="579" y="61"/>
                </a:cxn>
                <a:cxn ang="0">
                  <a:pos x="787" y="40"/>
                </a:cxn>
                <a:cxn ang="0">
                  <a:pos x="974" y="67"/>
                </a:cxn>
                <a:cxn ang="0">
                  <a:pos x="1126" y="137"/>
                </a:cxn>
                <a:cxn ang="0">
                  <a:pos x="1140" y="118"/>
                </a:cxn>
                <a:cxn ang="0">
                  <a:pos x="1047" y="68"/>
                </a:cxn>
                <a:cxn ang="0">
                  <a:pos x="943" y="33"/>
                </a:cxn>
                <a:cxn ang="0">
                  <a:pos x="827" y="17"/>
                </a:cxn>
                <a:cxn ang="0">
                  <a:pos x="891" y="13"/>
                </a:cxn>
                <a:cxn ang="0">
                  <a:pos x="1014" y="31"/>
                </a:cxn>
                <a:cxn ang="0">
                  <a:pos x="1109" y="65"/>
                </a:cxn>
              </a:cxnLst>
              <a:rect l="0" t="0" r="r" b="b"/>
              <a:pathLst>
                <a:path w="1184" h="1024">
                  <a:moveTo>
                    <a:pt x="1149" y="89"/>
                  </a:moveTo>
                  <a:lnTo>
                    <a:pt x="1184" y="89"/>
                  </a:lnTo>
                  <a:lnTo>
                    <a:pt x="1184" y="39"/>
                  </a:lnTo>
                  <a:lnTo>
                    <a:pt x="1167" y="39"/>
                  </a:lnTo>
                  <a:lnTo>
                    <a:pt x="1142" y="31"/>
                  </a:lnTo>
                  <a:lnTo>
                    <a:pt x="1115" y="24"/>
                  </a:lnTo>
                  <a:lnTo>
                    <a:pt x="1088" y="18"/>
                  </a:lnTo>
                  <a:lnTo>
                    <a:pt x="1059" y="13"/>
                  </a:lnTo>
                  <a:lnTo>
                    <a:pt x="1032" y="9"/>
                  </a:lnTo>
                  <a:lnTo>
                    <a:pt x="1003" y="6"/>
                  </a:lnTo>
                  <a:lnTo>
                    <a:pt x="974" y="3"/>
                  </a:lnTo>
                  <a:lnTo>
                    <a:pt x="945" y="2"/>
                  </a:lnTo>
                  <a:lnTo>
                    <a:pt x="914" y="0"/>
                  </a:lnTo>
                  <a:lnTo>
                    <a:pt x="885" y="0"/>
                  </a:lnTo>
                  <a:lnTo>
                    <a:pt x="856" y="2"/>
                  </a:lnTo>
                  <a:lnTo>
                    <a:pt x="827" y="3"/>
                  </a:lnTo>
                  <a:lnTo>
                    <a:pt x="800" y="6"/>
                  </a:lnTo>
                  <a:lnTo>
                    <a:pt x="771" y="9"/>
                  </a:lnTo>
                  <a:lnTo>
                    <a:pt x="744" y="13"/>
                  </a:lnTo>
                  <a:lnTo>
                    <a:pt x="717" y="17"/>
                  </a:lnTo>
                  <a:lnTo>
                    <a:pt x="696" y="18"/>
                  </a:lnTo>
                  <a:lnTo>
                    <a:pt x="675" y="20"/>
                  </a:lnTo>
                  <a:lnTo>
                    <a:pt x="654" y="22"/>
                  </a:lnTo>
                  <a:lnTo>
                    <a:pt x="631" y="27"/>
                  </a:lnTo>
                  <a:lnTo>
                    <a:pt x="609" y="29"/>
                  </a:lnTo>
                  <a:lnTo>
                    <a:pt x="586" y="35"/>
                  </a:lnTo>
                  <a:lnTo>
                    <a:pt x="563" y="39"/>
                  </a:lnTo>
                  <a:lnTo>
                    <a:pt x="540" y="45"/>
                  </a:lnTo>
                  <a:lnTo>
                    <a:pt x="486" y="60"/>
                  </a:lnTo>
                  <a:lnTo>
                    <a:pt x="436" y="76"/>
                  </a:lnTo>
                  <a:lnTo>
                    <a:pt x="386" y="96"/>
                  </a:lnTo>
                  <a:lnTo>
                    <a:pt x="339" y="117"/>
                  </a:lnTo>
                  <a:lnTo>
                    <a:pt x="295" y="140"/>
                  </a:lnTo>
                  <a:lnTo>
                    <a:pt x="253" y="167"/>
                  </a:lnTo>
                  <a:lnTo>
                    <a:pt x="212" y="193"/>
                  </a:lnTo>
                  <a:lnTo>
                    <a:pt x="175" y="222"/>
                  </a:lnTo>
                  <a:lnTo>
                    <a:pt x="141" y="251"/>
                  </a:lnTo>
                  <a:lnTo>
                    <a:pt x="110" y="283"/>
                  </a:lnTo>
                  <a:lnTo>
                    <a:pt x="83" y="316"/>
                  </a:lnTo>
                  <a:lnTo>
                    <a:pt x="58" y="349"/>
                  </a:lnTo>
                  <a:lnTo>
                    <a:pt x="38" y="384"/>
                  </a:lnTo>
                  <a:lnTo>
                    <a:pt x="21" y="419"/>
                  </a:lnTo>
                  <a:lnTo>
                    <a:pt x="8" y="456"/>
                  </a:lnTo>
                  <a:lnTo>
                    <a:pt x="0" y="492"/>
                  </a:lnTo>
                  <a:lnTo>
                    <a:pt x="0" y="1024"/>
                  </a:lnTo>
                  <a:lnTo>
                    <a:pt x="71" y="1024"/>
                  </a:lnTo>
                  <a:lnTo>
                    <a:pt x="71" y="492"/>
                  </a:lnTo>
                  <a:lnTo>
                    <a:pt x="73" y="463"/>
                  </a:lnTo>
                  <a:lnTo>
                    <a:pt x="79" y="437"/>
                  </a:lnTo>
                  <a:lnTo>
                    <a:pt x="87" y="413"/>
                  </a:lnTo>
                  <a:lnTo>
                    <a:pt x="100" y="391"/>
                  </a:lnTo>
                  <a:lnTo>
                    <a:pt x="116" y="373"/>
                  </a:lnTo>
                  <a:lnTo>
                    <a:pt x="133" y="358"/>
                  </a:lnTo>
                  <a:lnTo>
                    <a:pt x="156" y="345"/>
                  </a:lnTo>
                  <a:lnTo>
                    <a:pt x="181" y="336"/>
                  </a:lnTo>
                  <a:lnTo>
                    <a:pt x="162" y="356"/>
                  </a:lnTo>
                  <a:lnTo>
                    <a:pt x="148" y="377"/>
                  </a:lnTo>
                  <a:lnTo>
                    <a:pt x="137" y="401"/>
                  </a:lnTo>
                  <a:lnTo>
                    <a:pt x="127" y="423"/>
                  </a:lnTo>
                  <a:lnTo>
                    <a:pt x="121" y="445"/>
                  </a:lnTo>
                  <a:lnTo>
                    <a:pt x="116" y="464"/>
                  </a:lnTo>
                  <a:lnTo>
                    <a:pt x="112" y="481"/>
                  </a:lnTo>
                  <a:lnTo>
                    <a:pt x="110" y="495"/>
                  </a:lnTo>
                  <a:lnTo>
                    <a:pt x="110" y="495"/>
                  </a:lnTo>
                  <a:lnTo>
                    <a:pt x="110" y="1024"/>
                  </a:lnTo>
                  <a:lnTo>
                    <a:pt x="141" y="1024"/>
                  </a:lnTo>
                  <a:lnTo>
                    <a:pt x="141" y="492"/>
                  </a:lnTo>
                  <a:lnTo>
                    <a:pt x="139" y="492"/>
                  </a:lnTo>
                  <a:lnTo>
                    <a:pt x="141" y="477"/>
                  </a:lnTo>
                  <a:lnTo>
                    <a:pt x="145" y="459"/>
                  </a:lnTo>
                  <a:lnTo>
                    <a:pt x="150" y="440"/>
                  </a:lnTo>
                  <a:lnTo>
                    <a:pt x="156" y="417"/>
                  </a:lnTo>
                  <a:lnTo>
                    <a:pt x="166" y="395"/>
                  </a:lnTo>
                  <a:lnTo>
                    <a:pt x="177" y="370"/>
                  </a:lnTo>
                  <a:lnTo>
                    <a:pt x="191" y="347"/>
                  </a:lnTo>
                  <a:lnTo>
                    <a:pt x="210" y="322"/>
                  </a:lnTo>
                  <a:lnTo>
                    <a:pt x="220" y="319"/>
                  </a:lnTo>
                  <a:lnTo>
                    <a:pt x="229" y="316"/>
                  </a:lnTo>
                  <a:lnTo>
                    <a:pt x="239" y="315"/>
                  </a:lnTo>
                  <a:lnTo>
                    <a:pt x="251" y="313"/>
                  </a:lnTo>
                  <a:lnTo>
                    <a:pt x="260" y="312"/>
                  </a:lnTo>
                  <a:lnTo>
                    <a:pt x="272" y="312"/>
                  </a:lnTo>
                  <a:lnTo>
                    <a:pt x="283" y="312"/>
                  </a:lnTo>
                  <a:lnTo>
                    <a:pt x="295" y="312"/>
                  </a:lnTo>
                  <a:lnTo>
                    <a:pt x="322" y="313"/>
                  </a:lnTo>
                  <a:lnTo>
                    <a:pt x="343" y="319"/>
                  </a:lnTo>
                  <a:lnTo>
                    <a:pt x="355" y="325"/>
                  </a:lnTo>
                  <a:lnTo>
                    <a:pt x="362" y="331"/>
                  </a:lnTo>
                  <a:lnTo>
                    <a:pt x="362" y="340"/>
                  </a:lnTo>
                  <a:lnTo>
                    <a:pt x="357" y="347"/>
                  </a:lnTo>
                  <a:lnTo>
                    <a:pt x="347" y="354"/>
                  </a:lnTo>
                  <a:lnTo>
                    <a:pt x="332" y="359"/>
                  </a:lnTo>
                  <a:lnTo>
                    <a:pt x="368" y="366"/>
                  </a:lnTo>
                  <a:lnTo>
                    <a:pt x="399" y="367"/>
                  </a:lnTo>
                  <a:lnTo>
                    <a:pt x="428" y="362"/>
                  </a:lnTo>
                  <a:lnTo>
                    <a:pt x="453" y="351"/>
                  </a:lnTo>
                  <a:lnTo>
                    <a:pt x="476" y="337"/>
                  </a:lnTo>
                  <a:lnTo>
                    <a:pt x="499" y="319"/>
                  </a:lnTo>
                  <a:lnTo>
                    <a:pt x="521" y="298"/>
                  </a:lnTo>
                  <a:lnTo>
                    <a:pt x="542" y="277"/>
                  </a:lnTo>
                  <a:lnTo>
                    <a:pt x="565" y="255"/>
                  </a:lnTo>
                  <a:lnTo>
                    <a:pt x="588" y="234"/>
                  </a:lnTo>
                  <a:lnTo>
                    <a:pt x="613" y="215"/>
                  </a:lnTo>
                  <a:lnTo>
                    <a:pt x="640" y="198"/>
                  </a:lnTo>
                  <a:lnTo>
                    <a:pt x="673" y="185"/>
                  </a:lnTo>
                  <a:lnTo>
                    <a:pt x="708" y="175"/>
                  </a:lnTo>
                  <a:lnTo>
                    <a:pt x="748" y="171"/>
                  </a:lnTo>
                  <a:lnTo>
                    <a:pt x="795" y="173"/>
                  </a:lnTo>
                  <a:lnTo>
                    <a:pt x="812" y="178"/>
                  </a:lnTo>
                  <a:lnTo>
                    <a:pt x="827" y="182"/>
                  </a:lnTo>
                  <a:lnTo>
                    <a:pt x="841" y="186"/>
                  </a:lnTo>
                  <a:lnTo>
                    <a:pt x="850" y="189"/>
                  </a:lnTo>
                  <a:lnTo>
                    <a:pt x="883" y="201"/>
                  </a:lnTo>
                  <a:lnTo>
                    <a:pt x="914" y="214"/>
                  </a:lnTo>
                  <a:lnTo>
                    <a:pt x="943" y="229"/>
                  </a:lnTo>
                  <a:lnTo>
                    <a:pt x="968" y="246"/>
                  </a:lnTo>
                  <a:lnTo>
                    <a:pt x="991" y="262"/>
                  </a:lnTo>
                  <a:lnTo>
                    <a:pt x="1011" y="282"/>
                  </a:lnTo>
                  <a:lnTo>
                    <a:pt x="1028" y="301"/>
                  </a:lnTo>
                  <a:lnTo>
                    <a:pt x="1039" y="320"/>
                  </a:lnTo>
                  <a:lnTo>
                    <a:pt x="1049" y="349"/>
                  </a:lnTo>
                  <a:lnTo>
                    <a:pt x="1053" y="379"/>
                  </a:lnTo>
                  <a:lnTo>
                    <a:pt x="1045" y="408"/>
                  </a:lnTo>
                  <a:lnTo>
                    <a:pt x="1030" y="437"/>
                  </a:lnTo>
                  <a:lnTo>
                    <a:pt x="1018" y="451"/>
                  </a:lnTo>
                  <a:lnTo>
                    <a:pt x="1003" y="460"/>
                  </a:lnTo>
                  <a:lnTo>
                    <a:pt x="984" y="469"/>
                  </a:lnTo>
                  <a:lnTo>
                    <a:pt x="962" y="474"/>
                  </a:lnTo>
                  <a:lnTo>
                    <a:pt x="941" y="478"/>
                  </a:lnTo>
                  <a:lnTo>
                    <a:pt x="918" y="481"/>
                  </a:lnTo>
                  <a:lnTo>
                    <a:pt x="895" y="481"/>
                  </a:lnTo>
                  <a:lnTo>
                    <a:pt x="874" y="480"/>
                  </a:lnTo>
                  <a:lnTo>
                    <a:pt x="852" y="477"/>
                  </a:lnTo>
                  <a:lnTo>
                    <a:pt x="833" y="474"/>
                  </a:lnTo>
                  <a:lnTo>
                    <a:pt x="816" y="470"/>
                  </a:lnTo>
                  <a:lnTo>
                    <a:pt x="798" y="463"/>
                  </a:lnTo>
                  <a:lnTo>
                    <a:pt x="785" y="458"/>
                  </a:lnTo>
                  <a:lnTo>
                    <a:pt x="775" y="451"/>
                  </a:lnTo>
                  <a:lnTo>
                    <a:pt x="768" y="444"/>
                  </a:lnTo>
                  <a:lnTo>
                    <a:pt x="764" y="435"/>
                  </a:lnTo>
                  <a:lnTo>
                    <a:pt x="756" y="413"/>
                  </a:lnTo>
                  <a:lnTo>
                    <a:pt x="754" y="392"/>
                  </a:lnTo>
                  <a:lnTo>
                    <a:pt x="762" y="374"/>
                  </a:lnTo>
                  <a:lnTo>
                    <a:pt x="781" y="366"/>
                  </a:lnTo>
                  <a:lnTo>
                    <a:pt x="783" y="377"/>
                  </a:lnTo>
                  <a:lnTo>
                    <a:pt x="789" y="391"/>
                  </a:lnTo>
                  <a:lnTo>
                    <a:pt x="798" y="404"/>
                  </a:lnTo>
                  <a:lnTo>
                    <a:pt x="810" y="415"/>
                  </a:lnTo>
                  <a:lnTo>
                    <a:pt x="825" y="423"/>
                  </a:lnTo>
                  <a:lnTo>
                    <a:pt x="847" y="427"/>
                  </a:lnTo>
                  <a:lnTo>
                    <a:pt x="870" y="426"/>
                  </a:lnTo>
                  <a:lnTo>
                    <a:pt x="899" y="417"/>
                  </a:lnTo>
                  <a:lnTo>
                    <a:pt x="920" y="398"/>
                  </a:lnTo>
                  <a:lnTo>
                    <a:pt x="928" y="372"/>
                  </a:lnTo>
                  <a:lnTo>
                    <a:pt x="922" y="344"/>
                  </a:lnTo>
                  <a:lnTo>
                    <a:pt x="904" y="325"/>
                  </a:lnTo>
                  <a:lnTo>
                    <a:pt x="893" y="318"/>
                  </a:lnTo>
                  <a:lnTo>
                    <a:pt x="877" y="311"/>
                  </a:lnTo>
                  <a:lnTo>
                    <a:pt x="860" y="305"/>
                  </a:lnTo>
                  <a:lnTo>
                    <a:pt x="841" y="301"/>
                  </a:lnTo>
                  <a:lnTo>
                    <a:pt x="822" y="300"/>
                  </a:lnTo>
                  <a:lnTo>
                    <a:pt x="800" y="301"/>
                  </a:lnTo>
                  <a:lnTo>
                    <a:pt x="779" y="305"/>
                  </a:lnTo>
                  <a:lnTo>
                    <a:pt x="758" y="315"/>
                  </a:lnTo>
                  <a:lnTo>
                    <a:pt x="729" y="343"/>
                  </a:lnTo>
                  <a:lnTo>
                    <a:pt x="719" y="374"/>
                  </a:lnTo>
                  <a:lnTo>
                    <a:pt x="723" y="408"/>
                  </a:lnTo>
                  <a:lnTo>
                    <a:pt x="735" y="441"/>
                  </a:lnTo>
                  <a:lnTo>
                    <a:pt x="742" y="453"/>
                  </a:lnTo>
                  <a:lnTo>
                    <a:pt x="754" y="464"/>
                  </a:lnTo>
                  <a:lnTo>
                    <a:pt x="769" y="474"/>
                  </a:lnTo>
                  <a:lnTo>
                    <a:pt x="787" y="483"/>
                  </a:lnTo>
                  <a:lnTo>
                    <a:pt x="806" y="489"/>
                  </a:lnTo>
                  <a:lnTo>
                    <a:pt x="827" y="495"/>
                  </a:lnTo>
                  <a:lnTo>
                    <a:pt x="849" y="498"/>
                  </a:lnTo>
                  <a:lnTo>
                    <a:pt x="872" y="501"/>
                  </a:lnTo>
                  <a:lnTo>
                    <a:pt x="897" y="502"/>
                  </a:lnTo>
                  <a:lnTo>
                    <a:pt x="924" y="502"/>
                  </a:lnTo>
                  <a:lnTo>
                    <a:pt x="951" y="499"/>
                  </a:lnTo>
                  <a:lnTo>
                    <a:pt x="978" y="494"/>
                  </a:lnTo>
                  <a:lnTo>
                    <a:pt x="1001" y="487"/>
                  </a:lnTo>
                  <a:lnTo>
                    <a:pt x="1024" y="476"/>
                  </a:lnTo>
                  <a:lnTo>
                    <a:pt x="1041" y="463"/>
                  </a:lnTo>
                  <a:lnTo>
                    <a:pt x="1057" y="446"/>
                  </a:lnTo>
                  <a:lnTo>
                    <a:pt x="1074" y="412"/>
                  </a:lnTo>
                  <a:lnTo>
                    <a:pt x="1082" y="379"/>
                  </a:lnTo>
                  <a:lnTo>
                    <a:pt x="1080" y="345"/>
                  </a:lnTo>
                  <a:lnTo>
                    <a:pt x="1068" y="312"/>
                  </a:lnTo>
                  <a:lnTo>
                    <a:pt x="1055" y="290"/>
                  </a:lnTo>
                  <a:lnTo>
                    <a:pt x="1038" y="269"/>
                  </a:lnTo>
                  <a:lnTo>
                    <a:pt x="1016" y="250"/>
                  </a:lnTo>
                  <a:lnTo>
                    <a:pt x="991" y="230"/>
                  </a:lnTo>
                  <a:lnTo>
                    <a:pt x="962" y="212"/>
                  </a:lnTo>
                  <a:lnTo>
                    <a:pt x="931" y="196"/>
                  </a:lnTo>
                  <a:lnTo>
                    <a:pt x="899" y="182"/>
                  </a:lnTo>
                  <a:lnTo>
                    <a:pt x="862" y="169"/>
                  </a:lnTo>
                  <a:lnTo>
                    <a:pt x="854" y="167"/>
                  </a:lnTo>
                  <a:lnTo>
                    <a:pt x="845" y="164"/>
                  </a:lnTo>
                  <a:lnTo>
                    <a:pt x="833" y="161"/>
                  </a:lnTo>
                  <a:lnTo>
                    <a:pt x="822" y="157"/>
                  </a:lnTo>
                  <a:lnTo>
                    <a:pt x="808" y="154"/>
                  </a:lnTo>
                  <a:lnTo>
                    <a:pt x="791" y="150"/>
                  </a:lnTo>
                  <a:lnTo>
                    <a:pt x="773" y="147"/>
                  </a:lnTo>
                  <a:lnTo>
                    <a:pt x="756" y="143"/>
                  </a:lnTo>
                  <a:lnTo>
                    <a:pt x="735" y="142"/>
                  </a:lnTo>
                  <a:lnTo>
                    <a:pt x="714" y="139"/>
                  </a:lnTo>
                  <a:lnTo>
                    <a:pt x="690" y="137"/>
                  </a:lnTo>
                  <a:lnTo>
                    <a:pt x="665" y="136"/>
                  </a:lnTo>
                  <a:lnTo>
                    <a:pt x="640" y="136"/>
                  </a:lnTo>
                  <a:lnTo>
                    <a:pt x="613" y="137"/>
                  </a:lnTo>
                  <a:lnTo>
                    <a:pt x="584" y="140"/>
                  </a:lnTo>
                  <a:lnTo>
                    <a:pt x="553" y="143"/>
                  </a:lnTo>
                  <a:lnTo>
                    <a:pt x="505" y="150"/>
                  </a:lnTo>
                  <a:lnTo>
                    <a:pt x="461" y="157"/>
                  </a:lnTo>
                  <a:lnTo>
                    <a:pt x="418" y="165"/>
                  </a:lnTo>
                  <a:lnTo>
                    <a:pt x="380" y="175"/>
                  </a:lnTo>
                  <a:lnTo>
                    <a:pt x="343" y="186"/>
                  </a:lnTo>
                  <a:lnTo>
                    <a:pt x="310" y="198"/>
                  </a:lnTo>
                  <a:lnTo>
                    <a:pt x="281" y="212"/>
                  </a:lnTo>
                  <a:lnTo>
                    <a:pt x="254" y="228"/>
                  </a:lnTo>
                  <a:lnTo>
                    <a:pt x="231" y="239"/>
                  </a:lnTo>
                  <a:lnTo>
                    <a:pt x="210" y="251"/>
                  </a:lnTo>
                  <a:lnTo>
                    <a:pt x="189" y="264"/>
                  </a:lnTo>
                  <a:lnTo>
                    <a:pt x="170" y="276"/>
                  </a:lnTo>
                  <a:lnTo>
                    <a:pt x="150" y="290"/>
                  </a:lnTo>
                  <a:lnTo>
                    <a:pt x="133" y="304"/>
                  </a:lnTo>
                  <a:lnTo>
                    <a:pt x="118" y="318"/>
                  </a:lnTo>
                  <a:lnTo>
                    <a:pt x="102" y="333"/>
                  </a:lnTo>
                  <a:lnTo>
                    <a:pt x="119" y="311"/>
                  </a:lnTo>
                  <a:lnTo>
                    <a:pt x="137" y="290"/>
                  </a:lnTo>
                  <a:lnTo>
                    <a:pt x="158" y="269"/>
                  </a:lnTo>
                  <a:lnTo>
                    <a:pt x="179" y="250"/>
                  </a:lnTo>
                  <a:lnTo>
                    <a:pt x="202" y="230"/>
                  </a:lnTo>
                  <a:lnTo>
                    <a:pt x="227" y="211"/>
                  </a:lnTo>
                  <a:lnTo>
                    <a:pt x="253" y="193"/>
                  </a:lnTo>
                  <a:lnTo>
                    <a:pt x="280" y="176"/>
                  </a:lnTo>
                  <a:lnTo>
                    <a:pt x="307" y="160"/>
                  </a:lnTo>
                  <a:lnTo>
                    <a:pt x="337" y="144"/>
                  </a:lnTo>
                  <a:lnTo>
                    <a:pt x="368" y="129"/>
                  </a:lnTo>
                  <a:lnTo>
                    <a:pt x="399" y="115"/>
                  </a:lnTo>
                  <a:lnTo>
                    <a:pt x="432" y="103"/>
                  </a:lnTo>
                  <a:lnTo>
                    <a:pt x="465" y="92"/>
                  </a:lnTo>
                  <a:lnTo>
                    <a:pt x="499" y="81"/>
                  </a:lnTo>
                  <a:lnTo>
                    <a:pt x="536" y="71"/>
                  </a:lnTo>
                  <a:lnTo>
                    <a:pt x="579" y="61"/>
                  </a:lnTo>
                  <a:lnTo>
                    <a:pt x="621" y="53"/>
                  </a:lnTo>
                  <a:lnTo>
                    <a:pt x="663" y="47"/>
                  </a:lnTo>
                  <a:lnTo>
                    <a:pt x="706" y="43"/>
                  </a:lnTo>
                  <a:lnTo>
                    <a:pt x="746" y="42"/>
                  </a:lnTo>
                  <a:lnTo>
                    <a:pt x="787" y="40"/>
                  </a:lnTo>
                  <a:lnTo>
                    <a:pt x="827" y="43"/>
                  </a:lnTo>
                  <a:lnTo>
                    <a:pt x="866" y="46"/>
                  </a:lnTo>
                  <a:lnTo>
                    <a:pt x="903" y="52"/>
                  </a:lnTo>
                  <a:lnTo>
                    <a:pt x="939" y="58"/>
                  </a:lnTo>
                  <a:lnTo>
                    <a:pt x="974" y="67"/>
                  </a:lnTo>
                  <a:lnTo>
                    <a:pt x="1009" y="78"/>
                  </a:lnTo>
                  <a:lnTo>
                    <a:pt x="1039" y="90"/>
                  </a:lnTo>
                  <a:lnTo>
                    <a:pt x="1070" y="104"/>
                  </a:lnTo>
                  <a:lnTo>
                    <a:pt x="1099" y="119"/>
                  </a:lnTo>
                  <a:lnTo>
                    <a:pt x="1126" y="137"/>
                  </a:lnTo>
                  <a:lnTo>
                    <a:pt x="1132" y="133"/>
                  </a:lnTo>
                  <a:lnTo>
                    <a:pt x="1132" y="139"/>
                  </a:lnTo>
                  <a:lnTo>
                    <a:pt x="1184" y="139"/>
                  </a:lnTo>
                  <a:lnTo>
                    <a:pt x="1184" y="118"/>
                  </a:lnTo>
                  <a:lnTo>
                    <a:pt x="1140" y="118"/>
                  </a:lnTo>
                  <a:lnTo>
                    <a:pt x="1122" y="107"/>
                  </a:lnTo>
                  <a:lnTo>
                    <a:pt x="1105" y="96"/>
                  </a:lnTo>
                  <a:lnTo>
                    <a:pt x="1086" y="86"/>
                  </a:lnTo>
                  <a:lnTo>
                    <a:pt x="1066" y="76"/>
                  </a:lnTo>
                  <a:lnTo>
                    <a:pt x="1047" y="68"/>
                  </a:lnTo>
                  <a:lnTo>
                    <a:pt x="1028" y="60"/>
                  </a:lnTo>
                  <a:lnTo>
                    <a:pt x="1007" y="53"/>
                  </a:lnTo>
                  <a:lnTo>
                    <a:pt x="987" y="46"/>
                  </a:lnTo>
                  <a:lnTo>
                    <a:pt x="964" y="39"/>
                  </a:lnTo>
                  <a:lnTo>
                    <a:pt x="943" y="33"/>
                  </a:lnTo>
                  <a:lnTo>
                    <a:pt x="922" y="29"/>
                  </a:lnTo>
                  <a:lnTo>
                    <a:pt x="899" y="25"/>
                  </a:lnTo>
                  <a:lnTo>
                    <a:pt x="876" y="21"/>
                  </a:lnTo>
                  <a:lnTo>
                    <a:pt x="852" y="18"/>
                  </a:lnTo>
                  <a:lnTo>
                    <a:pt x="827" y="17"/>
                  </a:lnTo>
                  <a:lnTo>
                    <a:pt x="804" y="15"/>
                  </a:lnTo>
                  <a:lnTo>
                    <a:pt x="804" y="15"/>
                  </a:lnTo>
                  <a:lnTo>
                    <a:pt x="833" y="13"/>
                  </a:lnTo>
                  <a:lnTo>
                    <a:pt x="862" y="13"/>
                  </a:lnTo>
                  <a:lnTo>
                    <a:pt x="891" y="13"/>
                  </a:lnTo>
                  <a:lnTo>
                    <a:pt x="918" y="14"/>
                  </a:lnTo>
                  <a:lnTo>
                    <a:pt x="943" y="17"/>
                  </a:lnTo>
                  <a:lnTo>
                    <a:pt x="968" y="21"/>
                  </a:lnTo>
                  <a:lnTo>
                    <a:pt x="991" y="25"/>
                  </a:lnTo>
                  <a:lnTo>
                    <a:pt x="1014" y="31"/>
                  </a:lnTo>
                  <a:lnTo>
                    <a:pt x="1036" y="38"/>
                  </a:lnTo>
                  <a:lnTo>
                    <a:pt x="1057" y="43"/>
                  </a:lnTo>
                  <a:lnTo>
                    <a:pt x="1074" y="50"/>
                  </a:lnTo>
                  <a:lnTo>
                    <a:pt x="1093" y="58"/>
                  </a:lnTo>
                  <a:lnTo>
                    <a:pt x="1109" y="65"/>
                  </a:lnTo>
                  <a:lnTo>
                    <a:pt x="1124" y="74"/>
                  </a:lnTo>
                  <a:lnTo>
                    <a:pt x="1138" y="81"/>
                  </a:lnTo>
                  <a:lnTo>
                    <a:pt x="1149" y="8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>
              <a:off x="1184" y="1126"/>
              <a:ext cx="190" cy="10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3" y="4"/>
                </a:cxn>
                <a:cxn ang="0">
                  <a:pos x="48" y="5"/>
                </a:cxn>
                <a:cxn ang="0">
                  <a:pos x="72" y="8"/>
                </a:cxn>
                <a:cxn ang="0">
                  <a:pos x="95" y="12"/>
                </a:cxn>
                <a:cxn ang="0">
                  <a:pos x="118" y="16"/>
                </a:cxn>
                <a:cxn ang="0">
                  <a:pos x="139" y="20"/>
                </a:cxn>
                <a:cxn ang="0">
                  <a:pos x="160" y="26"/>
                </a:cxn>
                <a:cxn ang="0">
                  <a:pos x="183" y="33"/>
                </a:cxn>
                <a:cxn ang="0">
                  <a:pos x="203" y="40"/>
                </a:cxn>
                <a:cxn ang="0">
                  <a:pos x="224" y="47"/>
                </a:cxn>
                <a:cxn ang="0">
                  <a:pos x="243" y="55"/>
                </a:cxn>
                <a:cxn ang="0">
                  <a:pos x="262" y="63"/>
                </a:cxn>
                <a:cxn ang="0">
                  <a:pos x="282" y="73"/>
                </a:cxn>
                <a:cxn ang="0">
                  <a:pos x="301" y="83"/>
                </a:cxn>
                <a:cxn ang="0">
                  <a:pos x="318" y="94"/>
                </a:cxn>
                <a:cxn ang="0">
                  <a:pos x="336" y="105"/>
                </a:cxn>
                <a:cxn ang="0">
                  <a:pos x="380" y="105"/>
                </a:cxn>
                <a:cxn ang="0">
                  <a:pos x="380" y="76"/>
                </a:cxn>
                <a:cxn ang="0">
                  <a:pos x="345" y="76"/>
                </a:cxn>
                <a:cxn ang="0">
                  <a:pos x="334" y="68"/>
                </a:cxn>
                <a:cxn ang="0">
                  <a:pos x="320" y="61"/>
                </a:cxn>
                <a:cxn ang="0">
                  <a:pos x="305" y="52"/>
                </a:cxn>
                <a:cxn ang="0">
                  <a:pos x="289" y="45"/>
                </a:cxn>
                <a:cxn ang="0">
                  <a:pos x="270" y="37"/>
                </a:cxn>
                <a:cxn ang="0">
                  <a:pos x="253" y="30"/>
                </a:cxn>
                <a:cxn ang="0">
                  <a:pos x="232" y="25"/>
                </a:cxn>
                <a:cxn ang="0">
                  <a:pos x="210" y="18"/>
                </a:cxn>
                <a:cxn ang="0">
                  <a:pos x="187" y="12"/>
                </a:cxn>
                <a:cxn ang="0">
                  <a:pos x="164" y="8"/>
                </a:cxn>
                <a:cxn ang="0">
                  <a:pos x="139" y="4"/>
                </a:cxn>
                <a:cxn ang="0">
                  <a:pos x="114" y="1"/>
                </a:cxn>
                <a:cxn ang="0">
                  <a:pos x="87" y="0"/>
                </a:cxn>
                <a:cxn ang="0">
                  <a:pos x="58" y="0"/>
                </a:cxn>
                <a:cxn ang="0">
                  <a:pos x="29" y="0"/>
                </a:cxn>
                <a:cxn ang="0">
                  <a:pos x="0" y="2"/>
                </a:cxn>
              </a:cxnLst>
              <a:rect l="0" t="0" r="r" b="b"/>
              <a:pathLst>
                <a:path w="380" h="105">
                  <a:moveTo>
                    <a:pt x="0" y="2"/>
                  </a:moveTo>
                  <a:lnTo>
                    <a:pt x="0" y="2"/>
                  </a:lnTo>
                  <a:lnTo>
                    <a:pt x="23" y="4"/>
                  </a:lnTo>
                  <a:lnTo>
                    <a:pt x="48" y="5"/>
                  </a:lnTo>
                  <a:lnTo>
                    <a:pt x="72" y="8"/>
                  </a:lnTo>
                  <a:lnTo>
                    <a:pt x="95" y="12"/>
                  </a:lnTo>
                  <a:lnTo>
                    <a:pt x="118" y="16"/>
                  </a:lnTo>
                  <a:lnTo>
                    <a:pt x="139" y="20"/>
                  </a:lnTo>
                  <a:lnTo>
                    <a:pt x="160" y="26"/>
                  </a:lnTo>
                  <a:lnTo>
                    <a:pt x="183" y="33"/>
                  </a:lnTo>
                  <a:lnTo>
                    <a:pt x="203" y="40"/>
                  </a:lnTo>
                  <a:lnTo>
                    <a:pt x="224" y="47"/>
                  </a:lnTo>
                  <a:lnTo>
                    <a:pt x="243" y="55"/>
                  </a:lnTo>
                  <a:lnTo>
                    <a:pt x="262" y="63"/>
                  </a:lnTo>
                  <a:lnTo>
                    <a:pt x="282" y="73"/>
                  </a:lnTo>
                  <a:lnTo>
                    <a:pt x="301" y="83"/>
                  </a:lnTo>
                  <a:lnTo>
                    <a:pt x="318" y="94"/>
                  </a:lnTo>
                  <a:lnTo>
                    <a:pt x="336" y="105"/>
                  </a:lnTo>
                  <a:lnTo>
                    <a:pt x="380" y="105"/>
                  </a:lnTo>
                  <a:lnTo>
                    <a:pt x="380" y="76"/>
                  </a:lnTo>
                  <a:lnTo>
                    <a:pt x="345" y="76"/>
                  </a:lnTo>
                  <a:lnTo>
                    <a:pt x="334" y="68"/>
                  </a:lnTo>
                  <a:lnTo>
                    <a:pt x="320" y="61"/>
                  </a:lnTo>
                  <a:lnTo>
                    <a:pt x="305" y="52"/>
                  </a:lnTo>
                  <a:lnTo>
                    <a:pt x="289" y="45"/>
                  </a:lnTo>
                  <a:lnTo>
                    <a:pt x="270" y="37"/>
                  </a:lnTo>
                  <a:lnTo>
                    <a:pt x="253" y="30"/>
                  </a:lnTo>
                  <a:lnTo>
                    <a:pt x="232" y="25"/>
                  </a:lnTo>
                  <a:lnTo>
                    <a:pt x="210" y="18"/>
                  </a:lnTo>
                  <a:lnTo>
                    <a:pt x="187" y="12"/>
                  </a:lnTo>
                  <a:lnTo>
                    <a:pt x="164" y="8"/>
                  </a:lnTo>
                  <a:lnTo>
                    <a:pt x="139" y="4"/>
                  </a:lnTo>
                  <a:lnTo>
                    <a:pt x="114" y="1"/>
                  </a:lnTo>
                  <a:lnTo>
                    <a:pt x="87" y="0"/>
                  </a:lnTo>
                  <a:lnTo>
                    <a:pt x="58" y="0"/>
                  </a:lnTo>
                  <a:lnTo>
                    <a:pt x="29" y="0"/>
                  </a:lnTo>
                  <a:lnTo>
                    <a:pt x="0" y="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>
              <a:off x="1183" y="1472"/>
              <a:ext cx="50" cy="56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6" y="35"/>
                </a:cxn>
                <a:cxn ang="0">
                  <a:pos x="10" y="39"/>
                </a:cxn>
                <a:cxn ang="0">
                  <a:pos x="16" y="45"/>
                </a:cxn>
                <a:cxn ang="0">
                  <a:pos x="21" y="49"/>
                </a:cxn>
                <a:cxn ang="0">
                  <a:pos x="29" y="53"/>
                </a:cxn>
                <a:cxn ang="0">
                  <a:pos x="39" y="56"/>
                </a:cxn>
                <a:cxn ang="0">
                  <a:pos x="48" y="56"/>
                </a:cxn>
                <a:cxn ang="0">
                  <a:pos x="60" y="56"/>
                </a:cxn>
                <a:cxn ang="0">
                  <a:pos x="81" y="47"/>
                </a:cxn>
                <a:cxn ang="0">
                  <a:pos x="95" y="35"/>
                </a:cxn>
                <a:cxn ang="0">
                  <a:pos x="101" y="20"/>
                </a:cxn>
                <a:cxn ang="0">
                  <a:pos x="97" y="7"/>
                </a:cxn>
                <a:cxn ang="0">
                  <a:pos x="87" y="0"/>
                </a:cxn>
                <a:cxn ang="0">
                  <a:pos x="77" y="0"/>
                </a:cxn>
                <a:cxn ang="0">
                  <a:pos x="72" y="6"/>
                </a:cxn>
                <a:cxn ang="0">
                  <a:pos x="68" y="15"/>
                </a:cxn>
                <a:cxn ang="0">
                  <a:pos x="62" y="27"/>
                </a:cxn>
                <a:cxn ang="0">
                  <a:pos x="48" y="36"/>
                </a:cxn>
                <a:cxn ang="0">
                  <a:pos x="31" y="38"/>
                </a:cxn>
                <a:cxn ang="0">
                  <a:pos x="16" y="28"/>
                </a:cxn>
                <a:cxn ang="0">
                  <a:pos x="6" y="18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2" y="29"/>
                </a:cxn>
              </a:cxnLst>
              <a:rect l="0" t="0" r="r" b="b"/>
              <a:pathLst>
                <a:path w="101" h="56">
                  <a:moveTo>
                    <a:pt x="2" y="29"/>
                  </a:moveTo>
                  <a:lnTo>
                    <a:pt x="6" y="35"/>
                  </a:lnTo>
                  <a:lnTo>
                    <a:pt x="10" y="39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9" y="53"/>
                  </a:lnTo>
                  <a:lnTo>
                    <a:pt x="39" y="56"/>
                  </a:lnTo>
                  <a:lnTo>
                    <a:pt x="48" y="56"/>
                  </a:lnTo>
                  <a:lnTo>
                    <a:pt x="60" y="56"/>
                  </a:lnTo>
                  <a:lnTo>
                    <a:pt x="81" y="47"/>
                  </a:lnTo>
                  <a:lnTo>
                    <a:pt x="95" y="35"/>
                  </a:lnTo>
                  <a:lnTo>
                    <a:pt x="101" y="20"/>
                  </a:lnTo>
                  <a:lnTo>
                    <a:pt x="97" y="7"/>
                  </a:lnTo>
                  <a:lnTo>
                    <a:pt x="87" y="0"/>
                  </a:lnTo>
                  <a:lnTo>
                    <a:pt x="77" y="0"/>
                  </a:lnTo>
                  <a:lnTo>
                    <a:pt x="72" y="6"/>
                  </a:lnTo>
                  <a:lnTo>
                    <a:pt x="68" y="15"/>
                  </a:lnTo>
                  <a:lnTo>
                    <a:pt x="62" y="27"/>
                  </a:lnTo>
                  <a:lnTo>
                    <a:pt x="48" y="36"/>
                  </a:lnTo>
                  <a:lnTo>
                    <a:pt x="31" y="38"/>
                  </a:lnTo>
                  <a:lnTo>
                    <a:pt x="16" y="28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2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6" name="Freeform 12"/>
            <p:cNvSpPr>
              <a:spLocks/>
            </p:cNvSpPr>
            <p:nvPr/>
          </p:nvSpPr>
          <p:spPr bwMode="auto">
            <a:xfrm>
              <a:off x="818" y="1449"/>
              <a:ext cx="55" cy="688"/>
            </a:xfrm>
            <a:custGeom>
              <a:avLst/>
              <a:gdLst/>
              <a:ahLst/>
              <a:cxnLst>
                <a:cxn ang="0">
                  <a:pos x="0" y="688"/>
                </a:cxn>
                <a:cxn ang="0">
                  <a:pos x="0" y="156"/>
                </a:cxn>
                <a:cxn ang="0">
                  <a:pos x="2" y="127"/>
                </a:cxn>
                <a:cxn ang="0">
                  <a:pos x="8" y="101"/>
                </a:cxn>
                <a:cxn ang="0">
                  <a:pos x="16" y="77"/>
                </a:cxn>
                <a:cxn ang="0">
                  <a:pos x="29" y="55"/>
                </a:cxn>
                <a:cxn ang="0">
                  <a:pos x="45" y="37"/>
                </a:cxn>
                <a:cxn ang="0">
                  <a:pos x="62" y="22"/>
                </a:cxn>
                <a:cxn ang="0">
                  <a:pos x="85" y="9"/>
                </a:cxn>
                <a:cxn ang="0">
                  <a:pos x="110" y="0"/>
                </a:cxn>
                <a:cxn ang="0">
                  <a:pos x="91" y="20"/>
                </a:cxn>
                <a:cxn ang="0">
                  <a:pos x="77" y="41"/>
                </a:cxn>
                <a:cxn ang="0">
                  <a:pos x="66" y="65"/>
                </a:cxn>
                <a:cxn ang="0">
                  <a:pos x="56" y="87"/>
                </a:cxn>
                <a:cxn ang="0">
                  <a:pos x="50" y="109"/>
                </a:cxn>
                <a:cxn ang="0">
                  <a:pos x="45" y="128"/>
                </a:cxn>
                <a:cxn ang="0">
                  <a:pos x="41" y="145"/>
                </a:cxn>
                <a:cxn ang="0">
                  <a:pos x="39" y="159"/>
                </a:cxn>
                <a:cxn ang="0">
                  <a:pos x="39" y="159"/>
                </a:cxn>
                <a:cxn ang="0">
                  <a:pos x="39" y="688"/>
                </a:cxn>
                <a:cxn ang="0">
                  <a:pos x="0" y="688"/>
                </a:cxn>
              </a:cxnLst>
              <a:rect l="0" t="0" r="r" b="b"/>
              <a:pathLst>
                <a:path w="110" h="688">
                  <a:moveTo>
                    <a:pt x="0" y="688"/>
                  </a:moveTo>
                  <a:lnTo>
                    <a:pt x="0" y="156"/>
                  </a:lnTo>
                  <a:lnTo>
                    <a:pt x="2" y="127"/>
                  </a:lnTo>
                  <a:lnTo>
                    <a:pt x="8" y="101"/>
                  </a:lnTo>
                  <a:lnTo>
                    <a:pt x="16" y="77"/>
                  </a:lnTo>
                  <a:lnTo>
                    <a:pt x="29" y="55"/>
                  </a:lnTo>
                  <a:lnTo>
                    <a:pt x="45" y="37"/>
                  </a:lnTo>
                  <a:lnTo>
                    <a:pt x="62" y="22"/>
                  </a:lnTo>
                  <a:lnTo>
                    <a:pt x="85" y="9"/>
                  </a:lnTo>
                  <a:lnTo>
                    <a:pt x="110" y="0"/>
                  </a:lnTo>
                  <a:lnTo>
                    <a:pt x="91" y="20"/>
                  </a:lnTo>
                  <a:lnTo>
                    <a:pt x="77" y="41"/>
                  </a:lnTo>
                  <a:lnTo>
                    <a:pt x="66" y="65"/>
                  </a:lnTo>
                  <a:lnTo>
                    <a:pt x="56" y="87"/>
                  </a:lnTo>
                  <a:lnTo>
                    <a:pt x="50" y="109"/>
                  </a:lnTo>
                  <a:lnTo>
                    <a:pt x="45" y="128"/>
                  </a:lnTo>
                  <a:lnTo>
                    <a:pt x="41" y="145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688"/>
                  </a:lnTo>
                  <a:lnTo>
                    <a:pt x="0" y="68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7" name="Freeform 13"/>
            <p:cNvSpPr>
              <a:spLocks/>
            </p:cNvSpPr>
            <p:nvPr/>
          </p:nvSpPr>
          <p:spPr bwMode="auto">
            <a:xfrm>
              <a:off x="861" y="1264"/>
              <a:ext cx="282" cy="194"/>
            </a:xfrm>
            <a:custGeom>
              <a:avLst/>
              <a:gdLst/>
              <a:ahLst/>
              <a:cxnLst>
                <a:cxn ang="0">
                  <a:pos x="0" y="172"/>
                </a:cxn>
                <a:cxn ang="0">
                  <a:pos x="25" y="149"/>
                </a:cxn>
                <a:cxn ang="0">
                  <a:pos x="52" y="126"/>
                </a:cxn>
                <a:cxn ang="0">
                  <a:pos x="83" y="106"/>
                </a:cxn>
                <a:cxn ang="0">
                  <a:pos x="114" y="88"/>
                </a:cxn>
                <a:cxn ang="0">
                  <a:pos x="149" y="71"/>
                </a:cxn>
                <a:cxn ang="0">
                  <a:pos x="185" y="57"/>
                </a:cxn>
                <a:cxn ang="0">
                  <a:pos x="222" y="43"/>
                </a:cxn>
                <a:cxn ang="0">
                  <a:pos x="260" y="32"/>
                </a:cxn>
                <a:cxn ang="0">
                  <a:pos x="299" y="24"/>
                </a:cxn>
                <a:cxn ang="0">
                  <a:pos x="338" y="16"/>
                </a:cxn>
                <a:cxn ang="0">
                  <a:pos x="378" y="10"/>
                </a:cxn>
                <a:cxn ang="0">
                  <a:pos x="417" y="6"/>
                </a:cxn>
                <a:cxn ang="0">
                  <a:pos x="455" y="2"/>
                </a:cxn>
                <a:cxn ang="0">
                  <a:pos x="492" y="0"/>
                </a:cxn>
                <a:cxn ang="0">
                  <a:pos x="529" y="0"/>
                </a:cxn>
                <a:cxn ang="0">
                  <a:pos x="563" y="2"/>
                </a:cxn>
                <a:cxn ang="0">
                  <a:pos x="532" y="9"/>
                </a:cxn>
                <a:cxn ang="0">
                  <a:pos x="503" y="18"/>
                </a:cxn>
                <a:cxn ang="0">
                  <a:pos x="476" y="31"/>
                </a:cxn>
                <a:cxn ang="0">
                  <a:pos x="453" y="45"/>
                </a:cxn>
                <a:cxn ang="0">
                  <a:pos x="430" y="60"/>
                </a:cxn>
                <a:cxn ang="0">
                  <a:pos x="411" y="75"/>
                </a:cxn>
                <a:cxn ang="0">
                  <a:pos x="392" y="92"/>
                </a:cxn>
                <a:cxn ang="0">
                  <a:pos x="372" y="108"/>
                </a:cxn>
                <a:cxn ang="0">
                  <a:pos x="355" y="124"/>
                </a:cxn>
                <a:cxn ang="0">
                  <a:pos x="339" y="139"/>
                </a:cxn>
                <a:cxn ang="0">
                  <a:pos x="322" y="154"/>
                </a:cxn>
                <a:cxn ang="0">
                  <a:pos x="305" y="167"/>
                </a:cxn>
                <a:cxn ang="0">
                  <a:pos x="287" y="178"/>
                </a:cxn>
                <a:cxn ang="0">
                  <a:pos x="268" y="186"/>
                </a:cxn>
                <a:cxn ang="0">
                  <a:pos x="249" y="192"/>
                </a:cxn>
                <a:cxn ang="0">
                  <a:pos x="228" y="194"/>
                </a:cxn>
                <a:cxn ang="0">
                  <a:pos x="233" y="174"/>
                </a:cxn>
                <a:cxn ang="0">
                  <a:pos x="230" y="153"/>
                </a:cxn>
                <a:cxn ang="0">
                  <a:pos x="214" y="133"/>
                </a:cxn>
                <a:cxn ang="0">
                  <a:pos x="189" y="119"/>
                </a:cxn>
                <a:cxn ang="0">
                  <a:pos x="156" y="114"/>
                </a:cxn>
                <a:cxn ang="0">
                  <a:pos x="112" y="118"/>
                </a:cxn>
                <a:cxn ang="0">
                  <a:pos x="60" y="137"/>
                </a:cxn>
                <a:cxn ang="0">
                  <a:pos x="0" y="172"/>
                </a:cxn>
              </a:cxnLst>
              <a:rect l="0" t="0" r="r" b="b"/>
              <a:pathLst>
                <a:path w="563" h="194">
                  <a:moveTo>
                    <a:pt x="0" y="172"/>
                  </a:moveTo>
                  <a:lnTo>
                    <a:pt x="25" y="149"/>
                  </a:lnTo>
                  <a:lnTo>
                    <a:pt x="52" y="126"/>
                  </a:lnTo>
                  <a:lnTo>
                    <a:pt x="83" y="106"/>
                  </a:lnTo>
                  <a:lnTo>
                    <a:pt x="114" y="88"/>
                  </a:lnTo>
                  <a:lnTo>
                    <a:pt x="149" y="71"/>
                  </a:lnTo>
                  <a:lnTo>
                    <a:pt x="185" y="57"/>
                  </a:lnTo>
                  <a:lnTo>
                    <a:pt x="222" y="43"/>
                  </a:lnTo>
                  <a:lnTo>
                    <a:pt x="260" y="32"/>
                  </a:lnTo>
                  <a:lnTo>
                    <a:pt x="299" y="24"/>
                  </a:lnTo>
                  <a:lnTo>
                    <a:pt x="338" y="16"/>
                  </a:lnTo>
                  <a:lnTo>
                    <a:pt x="378" y="10"/>
                  </a:lnTo>
                  <a:lnTo>
                    <a:pt x="417" y="6"/>
                  </a:lnTo>
                  <a:lnTo>
                    <a:pt x="455" y="2"/>
                  </a:lnTo>
                  <a:lnTo>
                    <a:pt x="492" y="0"/>
                  </a:lnTo>
                  <a:lnTo>
                    <a:pt x="529" y="0"/>
                  </a:lnTo>
                  <a:lnTo>
                    <a:pt x="563" y="2"/>
                  </a:lnTo>
                  <a:lnTo>
                    <a:pt x="532" y="9"/>
                  </a:lnTo>
                  <a:lnTo>
                    <a:pt x="503" y="18"/>
                  </a:lnTo>
                  <a:lnTo>
                    <a:pt x="476" y="31"/>
                  </a:lnTo>
                  <a:lnTo>
                    <a:pt x="453" y="45"/>
                  </a:lnTo>
                  <a:lnTo>
                    <a:pt x="430" y="60"/>
                  </a:lnTo>
                  <a:lnTo>
                    <a:pt x="411" y="75"/>
                  </a:lnTo>
                  <a:lnTo>
                    <a:pt x="392" y="92"/>
                  </a:lnTo>
                  <a:lnTo>
                    <a:pt x="372" y="108"/>
                  </a:lnTo>
                  <a:lnTo>
                    <a:pt x="355" y="124"/>
                  </a:lnTo>
                  <a:lnTo>
                    <a:pt x="339" y="139"/>
                  </a:lnTo>
                  <a:lnTo>
                    <a:pt x="322" y="154"/>
                  </a:lnTo>
                  <a:lnTo>
                    <a:pt x="305" y="167"/>
                  </a:lnTo>
                  <a:lnTo>
                    <a:pt x="287" y="178"/>
                  </a:lnTo>
                  <a:lnTo>
                    <a:pt x="268" y="186"/>
                  </a:lnTo>
                  <a:lnTo>
                    <a:pt x="249" y="192"/>
                  </a:lnTo>
                  <a:lnTo>
                    <a:pt x="228" y="194"/>
                  </a:lnTo>
                  <a:lnTo>
                    <a:pt x="233" y="174"/>
                  </a:lnTo>
                  <a:lnTo>
                    <a:pt x="230" y="153"/>
                  </a:lnTo>
                  <a:lnTo>
                    <a:pt x="214" y="133"/>
                  </a:lnTo>
                  <a:lnTo>
                    <a:pt x="189" y="119"/>
                  </a:lnTo>
                  <a:lnTo>
                    <a:pt x="156" y="114"/>
                  </a:lnTo>
                  <a:lnTo>
                    <a:pt x="112" y="118"/>
                  </a:lnTo>
                  <a:lnTo>
                    <a:pt x="60" y="137"/>
                  </a:lnTo>
                  <a:lnTo>
                    <a:pt x="0" y="17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8" name="Freeform 14"/>
            <p:cNvSpPr>
              <a:spLocks/>
            </p:cNvSpPr>
            <p:nvPr/>
          </p:nvSpPr>
          <p:spPr bwMode="auto">
            <a:xfrm>
              <a:off x="1364" y="800"/>
              <a:ext cx="348" cy="219"/>
            </a:xfrm>
            <a:custGeom>
              <a:avLst/>
              <a:gdLst/>
              <a:ahLst/>
              <a:cxnLst>
                <a:cxn ang="0">
                  <a:pos x="665" y="1"/>
                </a:cxn>
                <a:cxn ang="0">
                  <a:pos x="634" y="33"/>
                </a:cxn>
                <a:cxn ang="0">
                  <a:pos x="600" y="61"/>
                </a:cxn>
                <a:cxn ang="0">
                  <a:pos x="565" y="86"/>
                </a:cxn>
                <a:cxn ang="0">
                  <a:pos x="526" y="108"/>
                </a:cxn>
                <a:cxn ang="0">
                  <a:pos x="488" y="126"/>
                </a:cxn>
                <a:cxn ang="0">
                  <a:pos x="447" y="143"/>
                </a:cxn>
                <a:cxn ang="0">
                  <a:pos x="405" y="155"/>
                </a:cxn>
                <a:cxn ang="0">
                  <a:pos x="362" y="166"/>
                </a:cxn>
                <a:cxn ang="0">
                  <a:pos x="318" y="176"/>
                </a:cxn>
                <a:cxn ang="0">
                  <a:pos x="274" y="183"/>
                </a:cxn>
                <a:cxn ang="0">
                  <a:pos x="227" y="189"/>
                </a:cxn>
                <a:cxn ang="0">
                  <a:pos x="183" y="193"/>
                </a:cxn>
                <a:cxn ang="0">
                  <a:pos x="137" y="195"/>
                </a:cxn>
                <a:cxn ang="0">
                  <a:pos x="90" y="197"/>
                </a:cxn>
                <a:cxn ang="0">
                  <a:pos x="46" y="198"/>
                </a:cxn>
                <a:cxn ang="0">
                  <a:pos x="0" y="198"/>
                </a:cxn>
                <a:cxn ang="0">
                  <a:pos x="0" y="218"/>
                </a:cxn>
                <a:cxn ang="0">
                  <a:pos x="48" y="219"/>
                </a:cxn>
                <a:cxn ang="0">
                  <a:pos x="94" y="219"/>
                </a:cxn>
                <a:cxn ang="0">
                  <a:pos x="143" y="218"/>
                </a:cxn>
                <a:cxn ang="0">
                  <a:pos x="191" y="213"/>
                </a:cxn>
                <a:cxn ang="0">
                  <a:pos x="239" y="209"/>
                </a:cxn>
                <a:cxn ang="0">
                  <a:pos x="285" y="202"/>
                </a:cxn>
                <a:cxn ang="0">
                  <a:pos x="332" y="195"/>
                </a:cxn>
                <a:cxn ang="0">
                  <a:pos x="378" y="184"/>
                </a:cxn>
                <a:cxn ang="0">
                  <a:pos x="420" y="173"/>
                </a:cxn>
                <a:cxn ang="0">
                  <a:pos x="463" y="158"/>
                </a:cxn>
                <a:cxn ang="0">
                  <a:pos x="503" y="143"/>
                </a:cxn>
                <a:cxn ang="0">
                  <a:pos x="544" y="123"/>
                </a:cxn>
                <a:cxn ang="0">
                  <a:pos x="578" y="103"/>
                </a:cxn>
                <a:cxn ang="0">
                  <a:pos x="613" y="79"/>
                </a:cxn>
                <a:cxn ang="0">
                  <a:pos x="644" y="54"/>
                </a:cxn>
                <a:cxn ang="0">
                  <a:pos x="673" y="25"/>
                </a:cxn>
                <a:cxn ang="0">
                  <a:pos x="679" y="18"/>
                </a:cxn>
                <a:cxn ang="0">
                  <a:pos x="685" y="12"/>
                </a:cxn>
                <a:cxn ang="0">
                  <a:pos x="688" y="6"/>
                </a:cxn>
                <a:cxn ang="0">
                  <a:pos x="694" y="0"/>
                </a:cxn>
                <a:cxn ang="0">
                  <a:pos x="665" y="1"/>
                </a:cxn>
              </a:cxnLst>
              <a:rect l="0" t="0" r="r" b="b"/>
              <a:pathLst>
                <a:path w="694" h="219">
                  <a:moveTo>
                    <a:pt x="665" y="1"/>
                  </a:moveTo>
                  <a:lnTo>
                    <a:pt x="634" y="33"/>
                  </a:lnTo>
                  <a:lnTo>
                    <a:pt x="600" y="61"/>
                  </a:lnTo>
                  <a:lnTo>
                    <a:pt x="565" y="86"/>
                  </a:lnTo>
                  <a:lnTo>
                    <a:pt x="526" y="108"/>
                  </a:lnTo>
                  <a:lnTo>
                    <a:pt x="488" y="126"/>
                  </a:lnTo>
                  <a:lnTo>
                    <a:pt x="447" y="143"/>
                  </a:lnTo>
                  <a:lnTo>
                    <a:pt x="405" y="155"/>
                  </a:lnTo>
                  <a:lnTo>
                    <a:pt x="362" y="166"/>
                  </a:lnTo>
                  <a:lnTo>
                    <a:pt x="318" y="176"/>
                  </a:lnTo>
                  <a:lnTo>
                    <a:pt x="274" y="183"/>
                  </a:lnTo>
                  <a:lnTo>
                    <a:pt x="227" y="189"/>
                  </a:lnTo>
                  <a:lnTo>
                    <a:pt x="183" y="193"/>
                  </a:lnTo>
                  <a:lnTo>
                    <a:pt x="137" y="195"/>
                  </a:lnTo>
                  <a:lnTo>
                    <a:pt x="90" y="197"/>
                  </a:lnTo>
                  <a:lnTo>
                    <a:pt x="46" y="198"/>
                  </a:lnTo>
                  <a:lnTo>
                    <a:pt x="0" y="198"/>
                  </a:lnTo>
                  <a:lnTo>
                    <a:pt x="0" y="218"/>
                  </a:lnTo>
                  <a:lnTo>
                    <a:pt x="48" y="219"/>
                  </a:lnTo>
                  <a:lnTo>
                    <a:pt x="94" y="219"/>
                  </a:lnTo>
                  <a:lnTo>
                    <a:pt x="143" y="218"/>
                  </a:lnTo>
                  <a:lnTo>
                    <a:pt x="191" y="213"/>
                  </a:lnTo>
                  <a:lnTo>
                    <a:pt x="239" y="209"/>
                  </a:lnTo>
                  <a:lnTo>
                    <a:pt x="285" y="202"/>
                  </a:lnTo>
                  <a:lnTo>
                    <a:pt x="332" y="195"/>
                  </a:lnTo>
                  <a:lnTo>
                    <a:pt x="378" y="184"/>
                  </a:lnTo>
                  <a:lnTo>
                    <a:pt x="420" y="173"/>
                  </a:lnTo>
                  <a:lnTo>
                    <a:pt x="463" y="158"/>
                  </a:lnTo>
                  <a:lnTo>
                    <a:pt x="503" y="143"/>
                  </a:lnTo>
                  <a:lnTo>
                    <a:pt x="544" y="123"/>
                  </a:lnTo>
                  <a:lnTo>
                    <a:pt x="578" y="103"/>
                  </a:lnTo>
                  <a:lnTo>
                    <a:pt x="613" y="79"/>
                  </a:lnTo>
                  <a:lnTo>
                    <a:pt x="644" y="54"/>
                  </a:lnTo>
                  <a:lnTo>
                    <a:pt x="673" y="25"/>
                  </a:lnTo>
                  <a:lnTo>
                    <a:pt x="679" y="18"/>
                  </a:lnTo>
                  <a:lnTo>
                    <a:pt x="685" y="12"/>
                  </a:lnTo>
                  <a:lnTo>
                    <a:pt x="688" y="6"/>
                  </a:lnTo>
                  <a:lnTo>
                    <a:pt x="694" y="0"/>
                  </a:lnTo>
                  <a:lnTo>
                    <a:pt x="665" y="1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1549" y="573"/>
              <a:ext cx="1210" cy="253"/>
            </a:xfrm>
            <a:custGeom>
              <a:avLst/>
              <a:gdLst/>
              <a:ahLst/>
              <a:cxnLst>
                <a:cxn ang="0">
                  <a:pos x="297" y="228"/>
                </a:cxn>
                <a:cxn ang="0">
                  <a:pos x="307" y="217"/>
                </a:cxn>
                <a:cxn ang="0">
                  <a:pos x="317" y="208"/>
                </a:cxn>
                <a:cxn ang="0">
                  <a:pos x="324" y="197"/>
                </a:cxn>
                <a:cxn ang="0">
                  <a:pos x="334" y="184"/>
                </a:cxn>
                <a:cxn ang="0">
                  <a:pos x="342" y="173"/>
                </a:cxn>
                <a:cxn ang="0">
                  <a:pos x="349" y="161"/>
                </a:cxn>
                <a:cxn ang="0">
                  <a:pos x="357" y="148"/>
                </a:cxn>
                <a:cxn ang="0">
                  <a:pos x="365" y="136"/>
                </a:cxn>
                <a:cxn ang="0">
                  <a:pos x="133" y="136"/>
                </a:cxn>
                <a:cxn ang="0">
                  <a:pos x="47" y="235"/>
                </a:cxn>
                <a:cxn ang="0">
                  <a:pos x="779" y="235"/>
                </a:cxn>
                <a:cxn ang="0">
                  <a:pos x="820" y="183"/>
                </a:cxn>
                <a:cxn ang="0">
                  <a:pos x="866" y="137"/>
                </a:cxn>
                <a:cxn ang="0">
                  <a:pos x="920" y="100"/>
                </a:cxn>
                <a:cxn ang="0">
                  <a:pos x="978" y="69"/>
                </a:cxn>
                <a:cxn ang="0">
                  <a:pos x="1040" y="44"/>
                </a:cxn>
                <a:cxn ang="0">
                  <a:pos x="1105" y="25"/>
                </a:cxn>
                <a:cxn ang="0">
                  <a:pos x="1171" y="12"/>
                </a:cxn>
                <a:cxn ang="0">
                  <a:pos x="1238" y="4"/>
                </a:cxn>
                <a:cxn ang="0">
                  <a:pos x="1306" y="0"/>
                </a:cxn>
                <a:cxn ang="0">
                  <a:pos x="1372" y="0"/>
                </a:cxn>
                <a:cxn ang="0">
                  <a:pos x="1435" y="4"/>
                </a:cxn>
                <a:cxn ang="0">
                  <a:pos x="1495" y="11"/>
                </a:cxn>
                <a:cxn ang="0">
                  <a:pos x="1551" y="22"/>
                </a:cxn>
                <a:cxn ang="0">
                  <a:pos x="1601" y="34"/>
                </a:cxn>
                <a:cxn ang="0">
                  <a:pos x="1644" y="48"/>
                </a:cxn>
                <a:cxn ang="0">
                  <a:pos x="1680" y="63"/>
                </a:cxn>
                <a:cxn ang="0">
                  <a:pos x="2421" y="63"/>
                </a:cxn>
                <a:cxn ang="0">
                  <a:pos x="2421" y="86"/>
                </a:cxn>
                <a:cxn ang="0">
                  <a:pos x="1680" y="86"/>
                </a:cxn>
                <a:cxn ang="0">
                  <a:pos x="1607" y="61"/>
                </a:cxn>
                <a:cxn ang="0">
                  <a:pos x="1534" y="41"/>
                </a:cxn>
                <a:cxn ang="0">
                  <a:pos x="1460" y="29"/>
                </a:cxn>
                <a:cxn ang="0">
                  <a:pos x="1389" y="22"/>
                </a:cxn>
                <a:cxn ang="0">
                  <a:pos x="1318" y="21"/>
                </a:cxn>
                <a:cxn ang="0">
                  <a:pos x="1248" y="23"/>
                </a:cxn>
                <a:cxn ang="0">
                  <a:pos x="1183" y="32"/>
                </a:cxn>
                <a:cxn ang="0">
                  <a:pos x="1119" y="43"/>
                </a:cxn>
                <a:cxn ang="0">
                  <a:pos x="1061" y="59"/>
                </a:cxn>
                <a:cxn ang="0">
                  <a:pos x="1007" y="79"/>
                </a:cxn>
                <a:cxn ang="0">
                  <a:pos x="957" y="102"/>
                </a:cxn>
                <a:cxn ang="0">
                  <a:pos x="913" y="129"/>
                </a:cxn>
                <a:cxn ang="0">
                  <a:pos x="876" y="156"/>
                </a:cxn>
                <a:cxn ang="0">
                  <a:pos x="845" y="187"/>
                </a:cxn>
                <a:cxn ang="0">
                  <a:pos x="822" y="220"/>
                </a:cxn>
                <a:cxn ang="0">
                  <a:pos x="806" y="253"/>
                </a:cxn>
                <a:cxn ang="0">
                  <a:pos x="0" y="253"/>
                </a:cxn>
                <a:cxn ang="0">
                  <a:pos x="124" y="119"/>
                </a:cxn>
                <a:cxn ang="0">
                  <a:pos x="398" y="119"/>
                </a:cxn>
                <a:cxn ang="0">
                  <a:pos x="394" y="130"/>
                </a:cxn>
                <a:cxn ang="0">
                  <a:pos x="388" y="142"/>
                </a:cxn>
                <a:cxn ang="0">
                  <a:pos x="380" y="154"/>
                </a:cxn>
                <a:cxn ang="0">
                  <a:pos x="374" y="166"/>
                </a:cxn>
                <a:cxn ang="0">
                  <a:pos x="365" y="180"/>
                </a:cxn>
                <a:cxn ang="0">
                  <a:pos x="353" y="194"/>
                </a:cxn>
                <a:cxn ang="0">
                  <a:pos x="342" y="209"/>
                </a:cxn>
                <a:cxn ang="0">
                  <a:pos x="326" y="227"/>
                </a:cxn>
                <a:cxn ang="0">
                  <a:pos x="297" y="228"/>
                </a:cxn>
              </a:cxnLst>
              <a:rect l="0" t="0" r="r" b="b"/>
              <a:pathLst>
                <a:path w="2421" h="253">
                  <a:moveTo>
                    <a:pt x="297" y="228"/>
                  </a:moveTo>
                  <a:lnTo>
                    <a:pt x="307" y="217"/>
                  </a:lnTo>
                  <a:lnTo>
                    <a:pt x="317" y="208"/>
                  </a:lnTo>
                  <a:lnTo>
                    <a:pt x="324" y="197"/>
                  </a:lnTo>
                  <a:lnTo>
                    <a:pt x="334" y="184"/>
                  </a:lnTo>
                  <a:lnTo>
                    <a:pt x="342" y="173"/>
                  </a:lnTo>
                  <a:lnTo>
                    <a:pt x="349" y="161"/>
                  </a:lnTo>
                  <a:lnTo>
                    <a:pt x="357" y="148"/>
                  </a:lnTo>
                  <a:lnTo>
                    <a:pt x="365" y="136"/>
                  </a:lnTo>
                  <a:lnTo>
                    <a:pt x="133" y="136"/>
                  </a:lnTo>
                  <a:lnTo>
                    <a:pt x="47" y="235"/>
                  </a:lnTo>
                  <a:lnTo>
                    <a:pt x="779" y="235"/>
                  </a:lnTo>
                  <a:lnTo>
                    <a:pt x="820" y="183"/>
                  </a:lnTo>
                  <a:lnTo>
                    <a:pt x="866" y="137"/>
                  </a:lnTo>
                  <a:lnTo>
                    <a:pt x="920" y="100"/>
                  </a:lnTo>
                  <a:lnTo>
                    <a:pt x="978" y="69"/>
                  </a:lnTo>
                  <a:lnTo>
                    <a:pt x="1040" y="44"/>
                  </a:lnTo>
                  <a:lnTo>
                    <a:pt x="1105" y="25"/>
                  </a:lnTo>
                  <a:lnTo>
                    <a:pt x="1171" y="12"/>
                  </a:lnTo>
                  <a:lnTo>
                    <a:pt x="1238" y="4"/>
                  </a:lnTo>
                  <a:lnTo>
                    <a:pt x="1306" y="0"/>
                  </a:lnTo>
                  <a:lnTo>
                    <a:pt x="1372" y="0"/>
                  </a:lnTo>
                  <a:lnTo>
                    <a:pt x="1435" y="4"/>
                  </a:lnTo>
                  <a:lnTo>
                    <a:pt x="1495" y="11"/>
                  </a:lnTo>
                  <a:lnTo>
                    <a:pt x="1551" y="22"/>
                  </a:lnTo>
                  <a:lnTo>
                    <a:pt x="1601" y="34"/>
                  </a:lnTo>
                  <a:lnTo>
                    <a:pt x="1644" y="48"/>
                  </a:lnTo>
                  <a:lnTo>
                    <a:pt x="1680" y="63"/>
                  </a:lnTo>
                  <a:lnTo>
                    <a:pt x="2421" y="63"/>
                  </a:lnTo>
                  <a:lnTo>
                    <a:pt x="2421" y="86"/>
                  </a:lnTo>
                  <a:lnTo>
                    <a:pt x="1680" y="86"/>
                  </a:lnTo>
                  <a:lnTo>
                    <a:pt x="1607" y="61"/>
                  </a:lnTo>
                  <a:lnTo>
                    <a:pt x="1534" y="41"/>
                  </a:lnTo>
                  <a:lnTo>
                    <a:pt x="1460" y="29"/>
                  </a:lnTo>
                  <a:lnTo>
                    <a:pt x="1389" y="22"/>
                  </a:lnTo>
                  <a:lnTo>
                    <a:pt x="1318" y="21"/>
                  </a:lnTo>
                  <a:lnTo>
                    <a:pt x="1248" y="23"/>
                  </a:lnTo>
                  <a:lnTo>
                    <a:pt x="1183" y="32"/>
                  </a:lnTo>
                  <a:lnTo>
                    <a:pt x="1119" y="43"/>
                  </a:lnTo>
                  <a:lnTo>
                    <a:pt x="1061" y="59"/>
                  </a:lnTo>
                  <a:lnTo>
                    <a:pt x="1007" y="79"/>
                  </a:lnTo>
                  <a:lnTo>
                    <a:pt x="957" y="102"/>
                  </a:lnTo>
                  <a:lnTo>
                    <a:pt x="913" y="129"/>
                  </a:lnTo>
                  <a:lnTo>
                    <a:pt x="876" y="156"/>
                  </a:lnTo>
                  <a:lnTo>
                    <a:pt x="845" y="187"/>
                  </a:lnTo>
                  <a:lnTo>
                    <a:pt x="822" y="220"/>
                  </a:lnTo>
                  <a:lnTo>
                    <a:pt x="806" y="253"/>
                  </a:lnTo>
                  <a:lnTo>
                    <a:pt x="0" y="253"/>
                  </a:lnTo>
                  <a:lnTo>
                    <a:pt x="124" y="119"/>
                  </a:lnTo>
                  <a:lnTo>
                    <a:pt x="398" y="119"/>
                  </a:lnTo>
                  <a:lnTo>
                    <a:pt x="394" y="130"/>
                  </a:lnTo>
                  <a:lnTo>
                    <a:pt x="388" y="142"/>
                  </a:lnTo>
                  <a:lnTo>
                    <a:pt x="380" y="154"/>
                  </a:lnTo>
                  <a:lnTo>
                    <a:pt x="374" y="166"/>
                  </a:lnTo>
                  <a:lnTo>
                    <a:pt x="365" y="180"/>
                  </a:lnTo>
                  <a:lnTo>
                    <a:pt x="353" y="194"/>
                  </a:lnTo>
                  <a:lnTo>
                    <a:pt x="342" y="209"/>
                  </a:lnTo>
                  <a:lnTo>
                    <a:pt x="326" y="227"/>
                  </a:lnTo>
                  <a:lnTo>
                    <a:pt x="297" y="22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0" name="Freeform 16"/>
            <p:cNvSpPr>
              <a:spLocks/>
            </p:cNvSpPr>
            <p:nvPr/>
          </p:nvSpPr>
          <p:spPr bwMode="auto">
            <a:xfrm>
              <a:off x="2177" y="781"/>
              <a:ext cx="582" cy="115"/>
            </a:xfrm>
            <a:custGeom>
              <a:avLst/>
              <a:gdLst/>
              <a:ahLst/>
              <a:cxnLst>
                <a:cxn ang="0">
                  <a:pos x="422" y="115"/>
                </a:cxn>
                <a:cxn ang="0">
                  <a:pos x="1163" y="115"/>
                </a:cxn>
                <a:cxn ang="0">
                  <a:pos x="1163" y="94"/>
                </a:cxn>
                <a:cxn ang="0">
                  <a:pos x="422" y="94"/>
                </a:cxn>
                <a:cxn ang="0">
                  <a:pos x="411" y="87"/>
                </a:cxn>
                <a:cxn ang="0">
                  <a:pos x="395" y="79"/>
                </a:cxn>
                <a:cxn ang="0">
                  <a:pos x="380" y="70"/>
                </a:cxn>
                <a:cxn ang="0">
                  <a:pos x="360" y="63"/>
                </a:cxn>
                <a:cxn ang="0">
                  <a:pos x="341" y="55"/>
                </a:cxn>
                <a:cxn ang="0">
                  <a:pos x="320" y="47"/>
                </a:cxn>
                <a:cxn ang="0">
                  <a:pos x="299" y="40"/>
                </a:cxn>
                <a:cxn ang="0">
                  <a:pos x="276" y="31"/>
                </a:cxn>
                <a:cxn ang="0">
                  <a:pos x="252" y="26"/>
                </a:cxn>
                <a:cxn ang="0">
                  <a:pos x="229" y="19"/>
                </a:cxn>
                <a:cxn ang="0">
                  <a:pos x="206" y="13"/>
                </a:cxn>
                <a:cxn ang="0">
                  <a:pos x="185" y="9"/>
                </a:cxn>
                <a:cxn ang="0">
                  <a:pos x="164" y="5"/>
                </a:cxn>
                <a:cxn ang="0">
                  <a:pos x="143" y="2"/>
                </a:cxn>
                <a:cxn ang="0">
                  <a:pos x="125" y="0"/>
                </a:cxn>
                <a:cxn ang="0">
                  <a:pos x="108" y="0"/>
                </a:cxn>
                <a:cxn ang="0">
                  <a:pos x="90" y="0"/>
                </a:cxn>
                <a:cxn ang="0">
                  <a:pos x="73" y="0"/>
                </a:cxn>
                <a:cxn ang="0">
                  <a:pos x="58" y="0"/>
                </a:cxn>
                <a:cxn ang="0">
                  <a:pos x="42" y="0"/>
                </a:cxn>
                <a:cxn ang="0">
                  <a:pos x="27" y="0"/>
                </a:cxn>
                <a:cxn ang="0">
                  <a:pos x="15" y="1"/>
                </a:cxn>
                <a:cxn ang="0">
                  <a:pos x="6" y="1"/>
                </a:cxn>
                <a:cxn ang="0">
                  <a:pos x="0" y="2"/>
                </a:cxn>
                <a:cxn ang="0">
                  <a:pos x="15" y="1"/>
                </a:cxn>
                <a:cxn ang="0">
                  <a:pos x="33" y="1"/>
                </a:cxn>
                <a:cxn ang="0">
                  <a:pos x="52" y="1"/>
                </a:cxn>
                <a:cxn ang="0">
                  <a:pos x="73" y="2"/>
                </a:cxn>
                <a:cxn ang="0">
                  <a:pos x="96" y="5"/>
                </a:cxn>
                <a:cxn ang="0">
                  <a:pos x="119" y="8"/>
                </a:cxn>
                <a:cxn ang="0">
                  <a:pos x="146" y="13"/>
                </a:cxn>
                <a:cxn ang="0">
                  <a:pos x="173" y="19"/>
                </a:cxn>
                <a:cxn ang="0">
                  <a:pos x="200" y="26"/>
                </a:cxn>
                <a:cxn ang="0">
                  <a:pos x="231" y="33"/>
                </a:cxn>
                <a:cxn ang="0">
                  <a:pos x="260" y="43"/>
                </a:cxn>
                <a:cxn ang="0">
                  <a:pos x="291" y="54"/>
                </a:cxn>
                <a:cxn ang="0">
                  <a:pos x="324" y="66"/>
                </a:cxn>
                <a:cxn ang="0">
                  <a:pos x="357" y="81"/>
                </a:cxn>
                <a:cxn ang="0">
                  <a:pos x="389" y="97"/>
                </a:cxn>
                <a:cxn ang="0">
                  <a:pos x="422" y="115"/>
                </a:cxn>
              </a:cxnLst>
              <a:rect l="0" t="0" r="r" b="b"/>
              <a:pathLst>
                <a:path w="1163" h="115">
                  <a:moveTo>
                    <a:pt x="422" y="115"/>
                  </a:moveTo>
                  <a:lnTo>
                    <a:pt x="1163" y="115"/>
                  </a:lnTo>
                  <a:lnTo>
                    <a:pt x="1163" y="94"/>
                  </a:lnTo>
                  <a:lnTo>
                    <a:pt x="422" y="94"/>
                  </a:lnTo>
                  <a:lnTo>
                    <a:pt x="411" y="87"/>
                  </a:lnTo>
                  <a:lnTo>
                    <a:pt x="395" y="79"/>
                  </a:lnTo>
                  <a:lnTo>
                    <a:pt x="380" y="70"/>
                  </a:lnTo>
                  <a:lnTo>
                    <a:pt x="360" y="63"/>
                  </a:lnTo>
                  <a:lnTo>
                    <a:pt x="341" y="55"/>
                  </a:lnTo>
                  <a:lnTo>
                    <a:pt x="320" y="47"/>
                  </a:lnTo>
                  <a:lnTo>
                    <a:pt x="299" y="40"/>
                  </a:lnTo>
                  <a:lnTo>
                    <a:pt x="276" y="31"/>
                  </a:lnTo>
                  <a:lnTo>
                    <a:pt x="252" y="26"/>
                  </a:lnTo>
                  <a:lnTo>
                    <a:pt x="229" y="19"/>
                  </a:lnTo>
                  <a:lnTo>
                    <a:pt x="206" y="13"/>
                  </a:lnTo>
                  <a:lnTo>
                    <a:pt x="185" y="9"/>
                  </a:lnTo>
                  <a:lnTo>
                    <a:pt x="164" y="5"/>
                  </a:lnTo>
                  <a:lnTo>
                    <a:pt x="143" y="2"/>
                  </a:lnTo>
                  <a:lnTo>
                    <a:pt x="125" y="0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73" y="0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7" y="0"/>
                  </a:lnTo>
                  <a:lnTo>
                    <a:pt x="15" y="1"/>
                  </a:lnTo>
                  <a:lnTo>
                    <a:pt x="6" y="1"/>
                  </a:lnTo>
                  <a:lnTo>
                    <a:pt x="0" y="2"/>
                  </a:lnTo>
                  <a:lnTo>
                    <a:pt x="15" y="1"/>
                  </a:lnTo>
                  <a:lnTo>
                    <a:pt x="33" y="1"/>
                  </a:lnTo>
                  <a:lnTo>
                    <a:pt x="52" y="1"/>
                  </a:lnTo>
                  <a:lnTo>
                    <a:pt x="73" y="2"/>
                  </a:lnTo>
                  <a:lnTo>
                    <a:pt x="96" y="5"/>
                  </a:lnTo>
                  <a:lnTo>
                    <a:pt x="119" y="8"/>
                  </a:lnTo>
                  <a:lnTo>
                    <a:pt x="146" y="13"/>
                  </a:lnTo>
                  <a:lnTo>
                    <a:pt x="173" y="19"/>
                  </a:lnTo>
                  <a:lnTo>
                    <a:pt x="200" y="26"/>
                  </a:lnTo>
                  <a:lnTo>
                    <a:pt x="231" y="33"/>
                  </a:lnTo>
                  <a:lnTo>
                    <a:pt x="260" y="43"/>
                  </a:lnTo>
                  <a:lnTo>
                    <a:pt x="291" y="54"/>
                  </a:lnTo>
                  <a:lnTo>
                    <a:pt x="324" y="66"/>
                  </a:lnTo>
                  <a:lnTo>
                    <a:pt x="357" y="81"/>
                  </a:lnTo>
                  <a:lnTo>
                    <a:pt x="389" y="97"/>
                  </a:lnTo>
                  <a:lnTo>
                    <a:pt x="422" y="115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auto">
            <a:xfrm>
              <a:off x="1346" y="746"/>
              <a:ext cx="1413" cy="519"/>
            </a:xfrm>
            <a:custGeom>
              <a:avLst/>
              <a:gdLst/>
              <a:ahLst/>
              <a:cxnLst>
                <a:cxn ang="0">
                  <a:pos x="1987" y="22"/>
                </a:cxn>
                <a:cxn ang="0">
                  <a:pos x="1817" y="0"/>
                </a:cxn>
                <a:cxn ang="0">
                  <a:pos x="1626" y="12"/>
                </a:cxn>
                <a:cxn ang="0">
                  <a:pos x="1443" y="78"/>
                </a:cxn>
                <a:cxn ang="0">
                  <a:pos x="1360" y="140"/>
                </a:cxn>
                <a:cxn ang="0">
                  <a:pos x="1323" y="191"/>
                </a:cxn>
                <a:cxn ang="0">
                  <a:pos x="787" y="248"/>
                </a:cxn>
                <a:cxn ang="0">
                  <a:pos x="669" y="340"/>
                </a:cxn>
                <a:cxn ang="0">
                  <a:pos x="504" y="403"/>
                </a:cxn>
                <a:cxn ang="0">
                  <a:pos x="324" y="432"/>
                </a:cxn>
                <a:cxn ang="0">
                  <a:pos x="164" y="420"/>
                </a:cxn>
                <a:cxn ang="0">
                  <a:pos x="183" y="360"/>
                </a:cxn>
                <a:cxn ang="0">
                  <a:pos x="75" y="328"/>
                </a:cxn>
                <a:cxn ang="0">
                  <a:pos x="0" y="402"/>
                </a:cxn>
                <a:cxn ang="0">
                  <a:pos x="43" y="488"/>
                </a:cxn>
                <a:cxn ang="0">
                  <a:pos x="145" y="514"/>
                </a:cxn>
                <a:cxn ang="0">
                  <a:pos x="303" y="513"/>
                </a:cxn>
                <a:cxn ang="0">
                  <a:pos x="471" y="484"/>
                </a:cxn>
                <a:cxn ang="0">
                  <a:pos x="610" y="427"/>
                </a:cxn>
                <a:cxn ang="0">
                  <a:pos x="702" y="360"/>
                </a:cxn>
                <a:cxn ang="0">
                  <a:pos x="760" y="309"/>
                </a:cxn>
                <a:cxn ang="0">
                  <a:pos x="1346" y="371"/>
                </a:cxn>
                <a:cxn ang="0">
                  <a:pos x="1453" y="453"/>
                </a:cxn>
                <a:cxn ang="0">
                  <a:pos x="1570" y="460"/>
                </a:cxn>
                <a:cxn ang="0">
                  <a:pos x="1674" y="414"/>
                </a:cxn>
                <a:cxn ang="0">
                  <a:pos x="1757" y="351"/>
                </a:cxn>
                <a:cxn ang="0">
                  <a:pos x="1817" y="301"/>
                </a:cxn>
                <a:cxn ang="0">
                  <a:pos x="1877" y="287"/>
                </a:cxn>
                <a:cxn ang="0">
                  <a:pos x="1925" y="303"/>
                </a:cxn>
                <a:cxn ang="0">
                  <a:pos x="1952" y="338"/>
                </a:cxn>
                <a:cxn ang="0">
                  <a:pos x="1950" y="298"/>
                </a:cxn>
                <a:cxn ang="0">
                  <a:pos x="1881" y="270"/>
                </a:cxn>
                <a:cxn ang="0">
                  <a:pos x="1809" y="281"/>
                </a:cxn>
                <a:cxn ang="0">
                  <a:pos x="1782" y="301"/>
                </a:cxn>
                <a:cxn ang="0">
                  <a:pos x="1763" y="258"/>
                </a:cxn>
                <a:cxn ang="0">
                  <a:pos x="1690" y="168"/>
                </a:cxn>
                <a:cxn ang="0">
                  <a:pos x="1516" y="182"/>
                </a:cxn>
                <a:cxn ang="0">
                  <a:pos x="1487" y="290"/>
                </a:cxn>
                <a:cxn ang="0">
                  <a:pos x="1545" y="303"/>
                </a:cxn>
                <a:cxn ang="0">
                  <a:pos x="1613" y="287"/>
                </a:cxn>
                <a:cxn ang="0">
                  <a:pos x="1674" y="326"/>
                </a:cxn>
                <a:cxn ang="0">
                  <a:pos x="1647" y="402"/>
                </a:cxn>
                <a:cxn ang="0">
                  <a:pos x="1534" y="441"/>
                </a:cxn>
                <a:cxn ang="0">
                  <a:pos x="1391" y="389"/>
                </a:cxn>
                <a:cxn ang="0">
                  <a:pos x="1325" y="233"/>
                </a:cxn>
                <a:cxn ang="0">
                  <a:pos x="1424" y="112"/>
                </a:cxn>
                <a:cxn ang="0">
                  <a:pos x="1553" y="58"/>
                </a:cxn>
                <a:cxn ang="0">
                  <a:pos x="1690" y="37"/>
                </a:cxn>
                <a:cxn ang="0">
                  <a:pos x="1811" y="36"/>
                </a:cxn>
                <a:cxn ang="0">
                  <a:pos x="1892" y="43"/>
                </a:cxn>
                <a:cxn ang="0">
                  <a:pos x="1973" y="58"/>
                </a:cxn>
                <a:cxn ang="0">
                  <a:pos x="2049" y="83"/>
                </a:cxn>
                <a:cxn ang="0">
                  <a:pos x="2826" y="50"/>
                </a:cxn>
              </a:cxnLst>
              <a:rect l="0" t="0" r="r" b="b"/>
              <a:pathLst>
                <a:path w="2826" h="517">
                  <a:moveTo>
                    <a:pt x="2085" y="50"/>
                  </a:moveTo>
                  <a:lnTo>
                    <a:pt x="2056" y="40"/>
                  </a:lnTo>
                  <a:lnTo>
                    <a:pt x="2023" y="30"/>
                  </a:lnTo>
                  <a:lnTo>
                    <a:pt x="1987" y="22"/>
                  </a:lnTo>
                  <a:lnTo>
                    <a:pt x="1948" y="14"/>
                  </a:lnTo>
                  <a:lnTo>
                    <a:pt x="1906" y="8"/>
                  </a:lnTo>
                  <a:lnTo>
                    <a:pt x="1863" y="3"/>
                  </a:lnTo>
                  <a:lnTo>
                    <a:pt x="1817" y="0"/>
                  </a:lnTo>
                  <a:lnTo>
                    <a:pt x="1771" y="0"/>
                  </a:lnTo>
                  <a:lnTo>
                    <a:pt x="1723" y="1"/>
                  </a:lnTo>
                  <a:lnTo>
                    <a:pt x="1674" y="6"/>
                  </a:lnTo>
                  <a:lnTo>
                    <a:pt x="1626" y="12"/>
                  </a:lnTo>
                  <a:lnTo>
                    <a:pt x="1580" y="24"/>
                  </a:lnTo>
                  <a:lnTo>
                    <a:pt x="1534" y="37"/>
                  </a:lnTo>
                  <a:lnTo>
                    <a:pt x="1487" y="55"/>
                  </a:lnTo>
                  <a:lnTo>
                    <a:pt x="1443" y="78"/>
                  </a:lnTo>
                  <a:lnTo>
                    <a:pt x="1402" y="104"/>
                  </a:lnTo>
                  <a:lnTo>
                    <a:pt x="1387" y="116"/>
                  </a:lnTo>
                  <a:lnTo>
                    <a:pt x="1372" y="127"/>
                  </a:lnTo>
                  <a:lnTo>
                    <a:pt x="1360" y="140"/>
                  </a:lnTo>
                  <a:lnTo>
                    <a:pt x="1348" y="152"/>
                  </a:lnTo>
                  <a:lnTo>
                    <a:pt x="1339" y="165"/>
                  </a:lnTo>
                  <a:lnTo>
                    <a:pt x="1331" y="177"/>
                  </a:lnTo>
                  <a:lnTo>
                    <a:pt x="1323" y="191"/>
                  </a:lnTo>
                  <a:lnTo>
                    <a:pt x="1318" y="204"/>
                  </a:lnTo>
                  <a:lnTo>
                    <a:pt x="1318" y="200"/>
                  </a:lnTo>
                  <a:lnTo>
                    <a:pt x="787" y="200"/>
                  </a:lnTo>
                  <a:lnTo>
                    <a:pt x="787" y="248"/>
                  </a:lnTo>
                  <a:lnTo>
                    <a:pt x="764" y="273"/>
                  </a:lnTo>
                  <a:lnTo>
                    <a:pt x="735" y="297"/>
                  </a:lnTo>
                  <a:lnTo>
                    <a:pt x="704" y="319"/>
                  </a:lnTo>
                  <a:lnTo>
                    <a:pt x="669" y="340"/>
                  </a:lnTo>
                  <a:lnTo>
                    <a:pt x="631" y="359"/>
                  </a:lnTo>
                  <a:lnTo>
                    <a:pt x="590" y="376"/>
                  </a:lnTo>
                  <a:lnTo>
                    <a:pt x="548" y="391"/>
                  </a:lnTo>
                  <a:lnTo>
                    <a:pt x="504" y="403"/>
                  </a:lnTo>
                  <a:lnTo>
                    <a:pt x="459" y="414"/>
                  </a:lnTo>
                  <a:lnTo>
                    <a:pt x="413" y="423"/>
                  </a:lnTo>
                  <a:lnTo>
                    <a:pt x="369" y="428"/>
                  </a:lnTo>
                  <a:lnTo>
                    <a:pt x="324" y="432"/>
                  </a:lnTo>
                  <a:lnTo>
                    <a:pt x="280" y="432"/>
                  </a:lnTo>
                  <a:lnTo>
                    <a:pt x="239" y="431"/>
                  </a:lnTo>
                  <a:lnTo>
                    <a:pt x="201" y="427"/>
                  </a:lnTo>
                  <a:lnTo>
                    <a:pt x="164" y="420"/>
                  </a:lnTo>
                  <a:lnTo>
                    <a:pt x="183" y="410"/>
                  </a:lnTo>
                  <a:lnTo>
                    <a:pt x="193" y="396"/>
                  </a:lnTo>
                  <a:lnTo>
                    <a:pt x="191" y="378"/>
                  </a:lnTo>
                  <a:lnTo>
                    <a:pt x="183" y="360"/>
                  </a:lnTo>
                  <a:lnTo>
                    <a:pt x="166" y="344"/>
                  </a:lnTo>
                  <a:lnTo>
                    <a:pt x="141" y="331"/>
                  </a:lnTo>
                  <a:lnTo>
                    <a:pt x="112" y="326"/>
                  </a:lnTo>
                  <a:lnTo>
                    <a:pt x="75" y="328"/>
                  </a:lnTo>
                  <a:lnTo>
                    <a:pt x="43" y="340"/>
                  </a:lnTo>
                  <a:lnTo>
                    <a:pt x="19" y="358"/>
                  </a:lnTo>
                  <a:lnTo>
                    <a:pt x="6" y="378"/>
                  </a:lnTo>
                  <a:lnTo>
                    <a:pt x="0" y="402"/>
                  </a:lnTo>
                  <a:lnTo>
                    <a:pt x="2" y="427"/>
                  </a:lnTo>
                  <a:lnTo>
                    <a:pt x="10" y="450"/>
                  </a:lnTo>
                  <a:lnTo>
                    <a:pt x="23" y="471"/>
                  </a:lnTo>
                  <a:lnTo>
                    <a:pt x="43" y="488"/>
                  </a:lnTo>
                  <a:lnTo>
                    <a:pt x="60" y="498"/>
                  </a:lnTo>
                  <a:lnTo>
                    <a:pt x="85" y="504"/>
                  </a:lnTo>
                  <a:lnTo>
                    <a:pt x="112" y="510"/>
                  </a:lnTo>
                  <a:lnTo>
                    <a:pt x="145" y="514"/>
                  </a:lnTo>
                  <a:lnTo>
                    <a:pt x="181" y="516"/>
                  </a:lnTo>
                  <a:lnTo>
                    <a:pt x="220" y="517"/>
                  </a:lnTo>
                  <a:lnTo>
                    <a:pt x="261" y="516"/>
                  </a:lnTo>
                  <a:lnTo>
                    <a:pt x="303" y="513"/>
                  </a:lnTo>
                  <a:lnTo>
                    <a:pt x="345" y="507"/>
                  </a:lnTo>
                  <a:lnTo>
                    <a:pt x="388" y="502"/>
                  </a:lnTo>
                  <a:lnTo>
                    <a:pt x="430" y="493"/>
                  </a:lnTo>
                  <a:lnTo>
                    <a:pt x="471" y="484"/>
                  </a:lnTo>
                  <a:lnTo>
                    <a:pt x="511" y="473"/>
                  </a:lnTo>
                  <a:lnTo>
                    <a:pt x="548" y="459"/>
                  </a:lnTo>
                  <a:lnTo>
                    <a:pt x="581" y="443"/>
                  </a:lnTo>
                  <a:lnTo>
                    <a:pt x="610" y="427"/>
                  </a:lnTo>
                  <a:lnTo>
                    <a:pt x="637" y="409"/>
                  </a:lnTo>
                  <a:lnTo>
                    <a:pt x="660" y="392"/>
                  </a:lnTo>
                  <a:lnTo>
                    <a:pt x="681" y="376"/>
                  </a:lnTo>
                  <a:lnTo>
                    <a:pt x="702" y="360"/>
                  </a:lnTo>
                  <a:lnTo>
                    <a:pt x="720" y="346"/>
                  </a:lnTo>
                  <a:lnTo>
                    <a:pt x="735" y="333"/>
                  </a:lnTo>
                  <a:lnTo>
                    <a:pt x="749" y="320"/>
                  </a:lnTo>
                  <a:lnTo>
                    <a:pt x="760" y="309"/>
                  </a:lnTo>
                  <a:lnTo>
                    <a:pt x="760" y="312"/>
                  </a:lnTo>
                  <a:lnTo>
                    <a:pt x="1314" y="312"/>
                  </a:lnTo>
                  <a:lnTo>
                    <a:pt x="1327" y="344"/>
                  </a:lnTo>
                  <a:lnTo>
                    <a:pt x="1346" y="371"/>
                  </a:lnTo>
                  <a:lnTo>
                    <a:pt x="1370" y="398"/>
                  </a:lnTo>
                  <a:lnTo>
                    <a:pt x="1395" y="420"/>
                  </a:lnTo>
                  <a:lnTo>
                    <a:pt x="1424" y="439"/>
                  </a:lnTo>
                  <a:lnTo>
                    <a:pt x="1453" y="453"/>
                  </a:lnTo>
                  <a:lnTo>
                    <a:pt x="1481" y="461"/>
                  </a:lnTo>
                  <a:lnTo>
                    <a:pt x="1510" y="466"/>
                  </a:lnTo>
                  <a:lnTo>
                    <a:pt x="1541" y="464"/>
                  </a:lnTo>
                  <a:lnTo>
                    <a:pt x="1570" y="460"/>
                  </a:lnTo>
                  <a:lnTo>
                    <a:pt x="1599" y="452"/>
                  </a:lnTo>
                  <a:lnTo>
                    <a:pt x="1624" y="441"/>
                  </a:lnTo>
                  <a:lnTo>
                    <a:pt x="1651" y="428"/>
                  </a:lnTo>
                  <a:lnTo>
                    <a:pt x="1674" y="414"/>
                  </a:lnTo>
                  <a:lnTo>
                    <a:pt x="1697" y="399"/>
                  </a:lnTo>
                  <a:lnTo>
                    <a:pt x="1719" y="382"/>
                  </a:lnTo>
                  <a:lnTo>
                    <a:pt x="1738" y="367"/>
                  </a:lnTo>
                  <a:lnTo>
                    <a:pt x="1757" y="351"/>
                  </a:lnTo>
                  <a:lnTo>
                    <a:pt x="1773" y="335"/>
                  </a:lnTo>
                  <a:lnTo>
                    <a:pt x="1790" y="321"/>
                  </a:lnTo>
                  <a:lnTo>
                    <a:pt x="1804" y="310"/>
                  </a:lnTo>
                  <a:lnTo>
                    <a:pt x="1817" y="301"/>
                  </a:lnTo>
                  <a:lnTo>
                    <a:pt x="1829" y="294"/>
                  </a:lnTo>
                  <a:lnTo>
                    <a:pt x="1840" y="290"/>
                  </a:lnTo>
                  <a:lnTo>
                    <a:pt x="1860" y="287"/>
                  </a:lnTo>
                  <a:lnTo>
                    <a:pt x="1877" y="287"/>
                  </a:lnTo>
                  <a:lnTo>
                    <a:pt x="1892" y="290"/>
                  </a:lnTo>
                  <a:lnTo>
                    <a:pt x="1908" y="292"/>
                  </a:lnTo>
                  <a:lnTo>
                    <a:pt x="1917" y="298"/>
                  </a:lnTo>
                  <a:lnTo>
                    <a:pt x="1925" y="303"/>
                  </a:lnTo>
                  <a:lnTo>
                    <a:pt x="1931" y="309"/>
                  </a:lnTo>
                  <a:lnTo>
                    <a:pt x="1933" y="315"/>
                  </a:lnTo>
                  <a:lnTo>
                    <a:pt x="1939" y="327"/>
                  </a:lnTo>
                  <a:lnTo>
                    <a:pt x="1952" y="338"/>
                  </a:lnTo>
                  <a:lnTo>
                    <a:pt x="1964" y="338"/>
                  </a:lnTo>
                  <a:lnTo>
                    <a:pt x="1966" y="321"/>
                  </a:lnTo>
                  <a:lnTo>
                    <a:pt x="1960" y="309"/>
                  </a:lnTo>
                  <a:lnTo>
                    <a:pt x="1950" y="298"/>
                  </a:lnTo>
                  <a:lnTo>
                    <a:pt x="1937" y="287"/>
                  </a:lnTo>
                  <a:lnTo>
                    <a:pt x="1921" y="279"/>
                  </a:lnTo>
                  <a:lnTo>
                    <a:pt x="1902" y="273"/>
                  </a:lnTo>
                  <a:lnTo>
                    <a:pt x="1881" y="270"/>
                  </a:lnTo>
                  <a:lnTo>
                    <a:pt x="1860" y="270"/>
                  </a:lnTo>
                  <a:lnTo>
                    <a:pt x="1836" y="273"/>
                  </a:lnTo>
                  <a:lnTo>
                    <a:pt x="1821" y="277"/>
                  </a:lnTo>
                  <a:lnTo>
                    <a:pt x="1809" y="281"/>
                  </a:lnTo>
                  <a:lnTo>
                    <a:pt x="1800" y="285"/>
                  </a:lnTo>
                  <a:lnTo>
                    <a:pt x="1792" y="291"/>
                  </a:lnTo>
                  <a:lnTo>
                    <a:pt x="1786" y="295"/>
                  </a:lnTo>
                  <a:lnTo>
                    <a:pt x="1782" y="301"/>
                  </a:lnTo>
                  <a:lnTo>
                    <a:pt x="1777" y="303"/>
                  </a:lnTo>
                  <a:lnTo>
                    <a:pt x="1771" y="308"/>
                  </a:lnTo>
                  <a:lnTo>
                    <a:pt x="1769" y="283"/>
                  </a:lnTo>
                  <a:lnTo>
                    <a:pt x="1763" y="258"/>
                  </a:lnTo>
                  <a:lnTo>
                    <a:pt x="1755" y="231"/>
                  </a:lnTo>
                  <a:lnTo>
                    <a:pt x="1742" y="206"/>
                  </a:lnTo>
                  <a:lnTo>
                    <a:pt x="1721" y="184"/>
                  </a:lnTo>
                  <a:lnTo>
                    <a:pt x="1690" y="168"/>
                  </a:lnTo>
                  <a:lnTo>
                    <a:pt x="1649" y="157"/>
                  </a:lnTo>
                  <a:lnTo>
                    <a:pt x="1597" y="155"/>
                  </a:lnTo>
                  <a:lnTo>
                    <a:pt x="1551" y="164"/>
                  </a:lnTo>
                  <a:lnTo>
                    <a:pt x="1516" y="182"/>
                  </a:lnTo>
                  <a:lnTo>
                    <a:pt x="1495" y="205"/>
                  </a:lnTo>
                  <a:lnTo>
                    <a:pt x="1485" y="233"/>
                  </a:lnTo>
                  <a:lnTo>
                    <a:pt x="1481" y="262"/>
                  </a:lnTo>
                  <a:lnTo>
                    <a:pt x="1487" y="290"/>
                  </a:lnTo>
                  <a:lnTo>
                    <a:pt x="1497" y="312"/>
                  </a:lnTo>
                  <a:lnTo>
                    <a:pt x="1512" y="327"/>
                  </a:lnTo>
                  <a:lnTo>
                    <a:pt x="1530" y="315"/>
                  </a:lnTo>
                  <a:lnTo>
                    <a:pt x="1545" y="303"/>
                  </a:lnTo>
                  <a:lnTo>
                    <a:pt x="1562" y="295"/>
                  </a:lnTo>
                  <a:lnTo>
                    <a:pt x="1578" y="290"/>
                  </a:lnTo>
                  <a:lnTo>
                    <a:pt x="1595" y="285"/>
                  </a:lnTo>
                  <a:lnTo>
                    <a:pt x="1613" y="287"/>
                  </a:lnTo>
                  <a:lnTo>
                    <a:pt x="1630" y="290"/>
                  </a:lnTo>
                  <a:lnTo>
                    <a:pt x="1649" y="298"/>
                  </a:lnTo>
                  <a:lnTo>
                    <a:pt x="1665" y="310"/>
                  </a:lnTo>
                  <a:lnTo>
                    <a:pt x="1674" y="326"/>
                  </a:lnTo>
                  <a:lnTo>
                    <a:pt x="1676" y="344"/>
                  </a:lnTo>
                  <a:lnTo>
                    <a:pt x="1672" y="363"/>
                  </a:lnTo>
                  <a:lnTo>
                    <a:pt x="1663" y="384"/>
                  </a:lnTo>
                  <a:lnTo>
                    <a:pt x="1647" y="402"/>
                  </a:lnTo>
                  <a:lnTo>
                    <a:pt x="1626" y="417"/>
                  </a:lnTo>
                  <a:lnTo>
                    <a:pt x="1599" y="430"/>
                  </a:lnTo>
                  <a:lnTo>
                    <a:pt x="1568" y="438"/>
                  </a:lnTo>
                  <a:lnTo>
                    <a:pt x="1534" y="441"/>
                  </a:lnTo>
                  <a:lnTo>
                    <a:pt x="1497" y="438"/>
                  </a:lnTo>
                  <a:lnTo>
                    <a:pt x="1460" y="430"/>
                  </a:lnTo>
                  <a:lnTo>
                    <a:pt x="1424" y="413"/>
                  </a:lnTo>
                  <a:lnTo>
                    <a:pt x="1391" y="389"/>
                  </a:lnTo>
                  <a:lnTo>
                    <a:pt x="1362" y="359"/>
                  </a:lnTo>
                  <a:lnTo>
                    <a:pt x="1339" y="317"/>
                  </a:lnTo>
                  <a:lnTo>
                    <a:pt x="1325" y="273"/>
                  </a:lnTo>
                  <a:lnTo>
                    <a:pt x="1325" y="233"/>
                  </a:lnTo>
                  <a:lnTo>
                    <a:pt x="1339" y="198"/>
                  </a:lnTo>
                  <a:lnTo>
                    <a:pt x="1360" y="166"/>
                  </a:lnTo>
                  <a:lnTo>
                    <a:pt x="1389" y="137"/>
                  </a:lnTo>
                  <a:lnTo>
                    <a:pt x="1424" y="112"/>
                  </a:lnTo>
                  <a:lnTo>
                    <a:pt x="1462" y="91"/>
                  </a:lnTo>
                  <a:lnTo>
                    <a:pt x="1503" y="73"/>
                  </a:lnTo>
                  <a:lnTo>
                    <a:pt x="1526" y="65"/>
                  </a:lnTo>
                  <a:lnTo>
                    <a:pt x="1553" y="58"/>
                  </a:lnTo>
                  <a:lnTo>
                    <a:pt x="1584" y="51"/>
                  </a:lnTo>
                  <a:lnTo>
                    <a:pt x="1616" y="46"/>
                  </a:lnTo>
                  <a:lnTo>
                    <a:pt x="1653" y="40"/>
                  </a:lnTo>
                  <a:lnTo>
                    <a:pt x="1690" y="37"/>
                  </a:lnTo>
                  <a:lnTo>
                    <a:pt x="1730" y="35"/>
                  </a:lnTo>
                  <a:lnTo>
                    <a:pt x="1771" y="35"/>
                  </a:lnTo>
                  <a:lnTo>
                    <a:pt x="1790" y="35"/>
                  </a:lnTo>
                  <a:lnTo>
                    <a:pt x="1811" y="36"/>
                  </a:lnTo>
                  <a:lnTo>
                    <a:pt x="1831" y="36"/>
                  </a:lnTo>
                  <a:lnTo>
                    <a:pt x="1852" y="39"/>
                  </a:lnTo>
                  <a:lnTo>
                    <a:pt x="1873" y="40"/>
                  </a:lnTo>
                  <a:lnTo>
                    <a:pt x="1892" y="43"/>
                  </a:lnTo>
                  <a:lnTo>
                    <a:pt x="1914" y="46"/>
                  </a:lnTo>
                  <a:lnTo>
                    <a:pt x="1933" y="50"/>
                  </a:lnTo>
                  <a:lnTo>
                    <a:pt x="1954" y="54"/>
                  </a:lnTo>
                  <a:lnTo>
                    <a:pt x="1973" y="58"/>
                  </a:lnTo>
                  <a:lnTo>
                    <a:pt x="1993" y="64"/>
                  </a:lnTo>
                  <a:lnTo>
                    <a:pt x="2012" y="69"/>
                  </a:lnTo>
                  <a:lnTo>
                    <a:pt x="2031" y="76"/>
                  </a:lnTo>
                  <a:lnTo>
                    <a:pt x="2049" y="83"/>
                  </a:lnTo>
                  <a:lnTo>
                    <a:pt x="2068" y="91"/>
                  </a:lnTo>
                  <a:lnTo>
                    <a:pt x="2085" y="100"/>
                  </a:lnTo>
                  <a:lnTo>
                    <a:pt x="2826" y="100"/>
                  </a:lnTo>
                  <a:lnTo>
                    <a:pt x="2826" y="50"/>
                  </a:lnTo>
                  <a:lnTo>
                    <a:pt x="2085" y="5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2231" y="781"/>
              <a:ext cx="528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40" y="1"/>
                </a:cxn>
                <a:cxn ang="0">
                  <a:pos x="60" y="1"/>
                </a:cxn>
                <a:cxn ang="0">
                  <a:pos x="81" y="4"/>
                </a:cxn>
                <a:cxn ang="0">
                  <a:pos x="102" y="5"/>
                </a:cxn>
                <a:cxn ang="0">
                  <a:pos x="121" y="8"/>
                </a:cxn>
                <a:cxn ang="0">
                  <a:pos x="143" y="11"/>
                </a:cxn>
                <a:cxn ang="0">
                  <a:pos x="162" y="15"/>
                </a:cxn>
                <a:cxn ang="0">
                  <a:pos x="183" y="19"/>
                </a:cxn>
                <a:cxn ang="0">
                  <a:pos x="202" y="23"/>
                </a:cxn>
                <a:cxn ang="0">
                  <a:pos x="222" y="29"/>
                </a:cxn>
                <a:cxn ang="0">
                  <a:pos x="241" y="34"/>
                </a:cxn>
                <a:cxn ang="0">
                  <a:pos x="260" y="41"/>
                </a:cxn>
                <a:cxn ang="0">
                  <a:pos x="278" y="48"/>
                </a:cxn>
                <a:cxn ang="0">
                  <a:pos x="297" y="56"/>
                </a:cxn>
                <a:cxn ang="0">
                  <a:pos x="314" y="65"/>
                </a:cxn>
                <a:cxn ang="0">
                  <a:pos x="1055" y="65"/>
                </a:cxn>
                <a:cxn ang="0">
                  <a:pos x="1055" y="94"/>
                </a:cxn>
                <a:cxn ang="0">
                  <a:pos x="314" y="94"/>
                </a:cxn>
                <a:cxn ang="0">
                  <a:pos x="303" y="87"/>
                </a:cxn>
                <a:cxn ang="0">
                  <a:pos x="287" y="79"/>
                </a:cxn>
                <a:cxn ang="0">
                  <a:pos x="272" y="70"/>
                </a:cxn>
                <a:cxn ang="0">
                  <a:pos x="252" y="63"/>
                </a:cxn>
                <a:cxn ang="0">
                  <a:pos x="233" y="55"/>
                </a:cxn>
                <a:cxn ang="0">
                  <a:pos x="212" y="47"/>
                </a:cxn>
                <a:cxn ang="0">
                  <a:pos x="191" y="40"/>
                </a:cxn>
                <a:cxn ang="0">
                  <a:pos x="168" y="31"/>
                </a:cxn>
                <a:cxn ang="0">
                  <a:pos x="144" y="26"/>
                </a:cxn>
                <a:cxn ang="0">
                  <a:pos x="121" y="19"/>
                </a:cxn>
                <a:cxn ang="0">
                  <a:pos x="98" y="13"/>
                </a:cxn>
                <a:cxn ang="0">
                  <a:pos x="77" y="9"/>
                </a:cxn>
                <a:cxn ang="0">
                  <a:pos x="56" y="5"/>
                </a:cxn>
                <a:cxn ang="0">
                  <a:pos x="35" y="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5" h="94">
                  <a:moveTo>
                    <a:pt x="0" y="0"/>
                  </a:moveTo>
                  <a:lnTo>
                    <a:pt x="19" y="0"/>
                  </a:lnTo>
                  <a:lnTo>
                    <a:pt x="40" y="1"/>
                  </a:lnTo>
                  <a:lnTo>
                    <a:pt x="60" y="1"/>
                  </a:lnTo>
                  <a:lnTo>
                    <a:pt x="81" y="4"/>
                  </a:lnTo>
                  <a:lnTo>
                    <a:pt x="102" y="5"/>
                  </a:lnTo>
                  <a:lnTo>
                    <a:pt x="121" y="8"/>
                  </a:lnTo>
                  <a:lnTo>
                    <a:pt x="143" y="11"/>
                  </a:lnTo>
                  <a:lnTo>
                    <a:pt x="162" y="15"/>
                  </a:lnTo>
                  <a:lnTo>
                    <a:pt x="183" y="19"/>
                  </a:lnTo>
                  <a:lnTo>
                    <a:pt x="202" y="23"/>
                  </a:lnTo>
                  <a:lnTo>
                    <a:pt x="222" y="29"/>
                  </a:lnTo>
                  <a:lnTo>
                    <a:pt x="241" y="34"/>
                  </a:lnTo>
                  <a:lnTo>
                    <a:pt x="260" y="41"/>
                  </a:lnTo>
                  <a:lnTo>
                    <a:pt x="278" y="48"/>
                  </a:lnTo>
                  <a:lnTo>
                    <a:pt x="297" y="56"/>
                  </a:lnTo>
                  <a:lnTo>
                    <a:pt x="314" y="65"/>
                  </a:lnTo>
                  <a:lnTo>
                    <a:pt x="1055" y="65"/>
                  </a:lnTo>
                  <a:lnTo>
                    <a:pt x="1055" y="94"/>
                  </a:lnTo>
                  <a:lnTo>
                    <a:pt x="314" y="94"/>
                  </a:lnTo>
                  <a:lnTo>
                    <a:pt x="303" y="87"/>
                  </a:lnTo>
                  <a:lnTo>
                    <a:pt x="287" y="79"/>
                  </a:lnTo>
                  <a:lnTo>
                    <a:pt x="272" y="70"/>
                  </a:lnTo>
                  <a:lnTo>
                    <a:pt x="252" y="63"/>
                  </a:lnTo>
                  <a:lnTo>
                    <a:pt x="233" y="55"/>
                  </a:lnTo>
                  <a:lnTo>
                    <a:pt x="212" y="47"/>
                  </a:lnTo>
                  <a:lnTo>
                    <a:pt x="191" y="40"/>
                  </a:lnTo>
                  <a:lnTo>
                    <a:pt x="168" y="31"/>
                  </a:lnTo>
                  <a:lnTo>
                    <a:pt x="144" y="26"/>
                  </a:lnTo>
                  <a:lnTo>
                    <a:pt x="121" y="19"/>
                  </a:lnTo>
                  <a:lnTo>
                    <a:pt x="98" y="13"/>
                  </a:lnTo>
                  <a:lnTo>
                    <a:pt x="77" y="9"/>
                  </a:lnTo>
                  <a:lnTo>
                    <a:pt x="56" y="5"/>
                  </a:lnTo>
                  <a:lnTo>
                    <a:pt x="35" y="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2099" y="921"/>
              <a:ext cx="120" cy="196"/>
            </a:xfrm>
            <a:custGeom>
              <a:avLst/>
              <a:gdLst/>
              <a:ahLst/>
              <a:cxnLst>
                <a:cxn ang="0">
                  <a:pos x="185" y="198"/>
                </a:cxn>
                <a:cxn ang="0">
                  <a:pos x="206" y="188"/>
                </a:cxn>
                <a:cxn ang="0">
                  <a:pos x="219" y="176"/>
                </a:cxn>
                <a:cxn ang="0">
                  <a:pos x="229" y="162"/>
                </a:cxn>
                <a:cxn ang="0">
                  <a:pos x="235" y="145"/>
                </a:cxn>
                <a:cxn ang="0">
                  <a:pos x="237" y="128"/>
                </a:cxn>
                <a:cxn ang="0">
                  <a:pos x="237" y="108"/>
                </a:cxn>
                <a:cxn ang="0">
                  <a:pos x="233" y="83"/>
                </a:cxn>
                <a:cxn ang="0">
                  <a:pos x="223" y="59"/>
                </a:cxn>
                <a:cxn ang="0">
                  <a:pos x="206" y="36"/>
                </a:cxn>
                <a:cxn ang="0">
                  <a:pos x="185" y="18"/>
                </a:cxn>
                <a:cxn ang="0">
                  <a:pos x="154" y="4"/>
                </a:cxn>
                <a:cxn ang="0">
                  <a:pos x="113" y="0"/>
                </a:cxn>
                <a:cxn ang="0">
                  <a:pos x="75" y="2"/>
                </a:cxn>
                <a:cxn ang="0">
                  <a:pos x="46" y="11"/>
                </a:cxn>
                <a:cxn ang="0">
                  <a:pos x="25" y="22"/>
                </a:cxn>
                <a:cxn ang="0">
                  <a:pos x="11" y="37"/>
                </a:cxn>
                <a:cxn ang="0">
                  <a:pos x="3" y="52"/>
                </a:cxn>
                <a:cxn ang="0">
                  <a:pos x="0" y="70"/>
                </a:cxn>
                <a:cxn ang="0">
                  <a:pos x="1" y="86"/>
                </a:cxn>
                <a:cxn ang="0">
                  <a:pos x="5" y="101"/>
                </a:cxn>
                <a:cxn ang="0">
                  <a:pos x="44" y="81"/>
                </a:cxn>
                <a:cxn ang="0">
                  <a:pos x="82" y="74"/>
                </a:cxn>
                <a:cxn ang="0">
                  <a:pos x="117" y="76"/>
                </a:cxn>
                <a:cxn ang="0">
                  <a:pos x="148" y="87"/>
                </a:cxn>
                <a:cxn ang="0">
                  <a:pos x="171" y="106"/>
                </a:cxn>
                <a:cxn ang="0">
                  <a:pos x="187" y="131"/>
                </a:cxn>
                <a:cxn ang="0">
                  <a:pos x="192" y="162"/>
                </a:cxn>
                <a:cxn ang="0">
                  <a:pos x="185" y="198"/>
                </a:cxn>
              </a:cxnLst>
              <a:rect l="0" t="0" r="r" b="b"/>
              <a:pathLst>
                <a:path w="237" h="198">
                  <a:moveTo>
                    <a:pt x="185" y="198"/>
                  </a:moveTo>
                  <a:lnTo>
                    <a:pt x="206" y="188"/>
                  </a:lnTo>
                  <a:lnTo>
                    <a:pt x="219" y="176"/>
                  </a:lnTo>
                  <a:lnTo>
                    <a:pt x="229" y="162"/>
                  </a:lnTo>
                  <a:lnTo>
                    <a:pt x="235" y="145"/>
                  </a:lnTo>
                  <a:lnTo>
                    <a:pt x="237" y="128"/>
                  </a:lnTo>
                  <a:lnTo>
                    <a:pt x="237" y="108"/>
                  </a:lnTo>
                  <a:lnTo>
                    <a:pt x="233" y="83"/>
                  </a:lnTo>
                  <a:lnTo>
                    <a:pt x="223" y="59"/>
                  </a:lnTo>
                  <a:lnTo>
                    <a:pt x="206" y="36"/>
                  </a:lnTo>
                  <a:lnTo>
                    <a:pt x="185" y="18"/>
                  </a:lnTo>
                  <a:lnTo>
                    <a:pt x="154" y="4"/>
                  </a:lnTo>
                  <a:lnTo>
                    <a:pt x="113" y="0"/>
                  </a:lnTo>
                  <a:lnTo>
                    <a:pt x="75" y="2"/>
                  </a:lnTo>
                  <a:lnTo>
                    <a:pt x="46" y="11"/>
                  </a:lnTo>
                  <a:lnTo>
                    <a:pt x="25" y="22"/>
                  </a:lnTo>
                  <a:lnTo>
                    <a:pt x="11" y="37"/>
                  </a:lnTo>
                  <a:lnTo>
                    <a:pt x="3" y="52"/>
                  </a:lnTo>
                  <a:lnTo>
                    <a:pt x="0" y="70"/>
                  </a:lnTo>
                  <a:lnTo>
                    <a:pt x="1" y="86"/>
                  </a:lnTo>
                  <a:lnTo>
                    <a:pt x="5" y="101"/>
                  </a:lnTo>
                  <a:lnTo>
                    <a:pt x="44" y="81"/>
                  </a:lnTo>
                  <a:lnTo>
                    <a:pt x="82" y="74"/>
                  </a:lnTo>
                  <a:lnTo>
                    <a:pt x="117" y="76"/>
                  </a:lnTo>
                  <a:lnTo>
                    <a:pt x="148" y="87"/>
                  </a:lnTo>
                  <a:lnTo>
                    <a:pt x="171" y="106"/>
                  </a:lnTo>
                  <a:lnTo>
                    <a:pt x="187" y="131"/>
                  </a:lnTo>
                  <a:lnTo>
                    <a:pt x="192" y="162"/>
                  </a:lnTo>
                  <a:lnTo>
                    <a:pt x="185" y="19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auto">
            <a:xfrm>
              <a:off x="1734" y="1016"/>
              <a:ext cx="26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" y="17"/>
                </a:cxn>
                <a:cxn ang="0">
                  <a:pos x="9" y="10"/>
                </a:cxn>
                <a:cxn ang="0">
                  <a:pos x="15" y="4"/>
                </a:cxn>
                <a:cxn ang="0">
                  <a:pos x="19" y="0"/>
                </a:cxn>
                <a:cxn ang="0">
                  <a:pos x="530" y="0"/>
                </a:cxn>
                <a:cxn ang="0">
                  <a:pos x="530" y="6"/>
                </a:cxn>
                <a:cxn ang="0">
                  <a:pos x="532" y="11"/>
                </a:cxn>
                <a:cxn ang="0">
                  <a:pos x="532" y="17"/>
                </a:cxn>
                <a:cxn ang="0">
                  <a:pos x="534" y="22"/>
                </a:cxn>
                <a:cxn ang="0">
                  <a:pos x="0" y="22"/>
                </a:cxn>
              </a:cxnLst>
              <a:rect l="0" t="0" r="r" b="b"/>
              <a:pathLst>
                <a:path w="534" h="22">
                  <a:moveTo>
                    <a:pt x="0" y="22"/>
                  </a:moveTo>
                  <a:lnTo>
                    <a:pt x="5" y="17"/>
                  </a:lnTo>
                  <a:lnTo>
                    <a:pt x="9" y="10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530" y="0"/>
                  </a:lnTo>
                  <a:lnTo>
                    <a:pt x="530" y="6"/>
                  </a:lnTo>
                  <a:lnTo>
                    <a:pt x="532" y="11"/>
                  </a:lnTo>
                  <a:lnTo>
                    <a:pt x="532" y="17"/>
                  </a:lnTo>
                  <a:lnTo>
                    <a:pt x="534" y="22"/>
                  </a:lnTo>
                  <a:lnTo>
                    <a:pt x="0" y="2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1364" y="1091"/>
              <a:ext cx="194" cy="157"/>
            </a:xfrm>
            <a:custGeom>
              <a:avLst/>
              <a:gdLst/>
              <a:ahLst/>
              <a:cxnLst>
                <a:cxn ang="0">
                  <a:pos x="60" y="49"/>
                </a:cxn>
                <a:cxn ang="0">
                  <a:pos x="69" y="55"/>
                </a:cxn>
                <a:cxn ang="0">
                  <a:pos x="83" y="58"/>
                </a:cxn>
                <a:cxn ang="0">
                  <a:pos x="98" y="57"/>
                </a:cxn>
                <a:cxn ang="0">
                  <a:pos x="110" y="49"/>
                </a:cxn>
                <a:cxn ang="0">
                  <a:pos x="114" y="42"/>
                </a:cxn>
                <a:cxn ang="0">
                  <a:pos x="116" y="33"/>
                </a:cxn>
                <a:cxn ang="0">
                  <a:pos x="114" y="24"/>
                </a:cxn>
                <a:cxn ang="0">
                  <a:pos x="108" y="15"/>
                </a:cxn>
                <a:cxn ang="0">
                  <a:pos x="100" y="8"/>
                </a:cxn>
                <a:cxn ang="0">
                  <a:pos x="89" y="3"/>
                </a:cxn>
                <a:cxn ang="0">
                  <a:pos x="75" y="0"/>
                </a:cxn>
                <a:cxn ang="0">
                  <a:pos x="56" y="0"/>
                </a:cxn>
                <a:cxn ang="0">
                  <a:pos x="36" y="4"/>
                </a:cxn>
                <a:cxn ang="0">
                  <a:pos x="23" y="13"/>
                </a:cxn>
                <a:cxn ang="0">
                  <a:pos x="11" y="22"/>
                </a:cxn>
                <a:cxn ang="0">
                  <a:pos x="4" y="33"/>
                </a:cxn>
                <a:cxn ang="0">
                  <a:pos x="0" y="46"/>
                </a:cxn>
                <a:cxn ang="0">
                  <a:pos x="2" y="60"/>
                </a:cxn>
                <a:cxn ang="0">
                  <a:pos x="6" y="74"/>
                </a:cxn>
                <a:cxn ang="0">
                  <a:pos x="13" y="87"/>
                </a:cxn>
                <a:cxn ang="0">
                  <a:pos x="25" y="101"/>
                </a:cxn>
                <a:cxn ang="0">
                  <a:pos x="40" y="114"/>
                </a:cxn>
                <a:cxn ang="0">
                  <a:pos x="62" y="125"/>
                </a:cxn>
                <a:cxn ang="0">
                  <a:pos x="85" y="136"/>
                </a:cxn>
                <a:cxn ang="0">
                  <a:pos x="112" y="144"/>
                </a:cxn>
                <a:cxn ang="0">
                  <a:pos x="141" y="151"/>
                </a:cxn>
                <a:cxn ang="0">
                  <a:pos x="170" y="155"/>
                </a:cxn>
                <a:cxn ang="0">
                  <a:pos x="202" y="157"/>
                </a:cxn>
                <a:cxn ang="0">
                  <a:pos x="226" y="157"/>
                </a:cxn>
                <a:cxn ang="0">
                  <a:pos x="251" y="155"/>
                </a:cxn>
                <a:cxn ang="0">
                  <a:pos x="276" y="153"/>
                </a:cxn>
                <a:cxn ang="0">
                  <a:pos x="301" y="150"/>
                </a:cxn>
                <a:cxn ang="0">
                  <a:pos x="326" y="147"/>
                </a:cxn>
                <a:cxn ang="0">
                  <a:pos x="349" y="143"/>
                </a:cxn>
                <a:cxn ang="0">
                  <a:pos x="370" y="140"/>
                </a:cxn>
                <a:cxn ang="0">
                  <a:pos x="388" y="136"/>
                </a:cxn>
                <a:cxn ang="0">
                  <a:pos x="355" y="137"/>
                </a:cxn>
                <a:cxn ang="0">
                  <a:pos x="320" y="139"/>
                </a:cxn>
                <a:cxn ang="0">
                  <a:pos x="285" y="139"/>
                </a:cxn>
                <a:cxn ang="0">
                  <a:pos x="251" y="139"/>
                </a:cxn>
                <a:cxn ang="0">
                  <a:pos x="216" y="136"/>
                </a:cxn>
                <a:cxn ang="0">
                  <a:pos x="181" y="132"/>
                </a:cxn>
                <a:cxn ang="0">
                  <a:pos x="148" y="125"/>
                </a:cxn>
                <a:cxn ang="0">
                  <a:pos x="117" y="116"/>
                </a:cxn>
                <a:cxn ang="0">
                  <a:pos x="92" y="107"/>
                </a:cxn>
                <a:cxn ang="0">
                  <a:pos x="73" y="96"/>
                </a:cxn>
                <a:cxn ang="0">
                  <a:pos x="58" y="83"/>
                </a:cxn>
                <a:cxn ang="0">
                  <a:pos x="46" y="72"/>
                </a:cxn>
                <a:cxn ang="0">
                  <a:pos x="40" y="62"/>
                </a:cxn>
                <a:cxn ang="0">
                  <a:pos x="36" y="51"/>
                </a:cxn>
                <a:cxn ang="0">
                  <a:pos x="38" y="43"/>
                </a:cxn>
                <a:cxn ang="0">
                  <a:pos x="42" y="36"/>
                </a:cxn>
                <a:cxn ang="0">
                  <a:pos x="46" y="32"/>
                </a:cxn>
                <a:cxn ang="0">
                  <a:pos x="52" y="29"/>
                </a:cxn>
                <a:cxn ang="0">
                  <a:pos x="58" y="29"/>
                </a:cxn>
                <a:cxn ang="0">
                  <a:pos x="62" y="29"/>
                </a:cxn>
                <a:cxn ang="0">
                  <a:pos x="56" y="33"/>
                </a:cxn>
                <a:cxn ang="0">
                  <a:pos x="54" y="39"/>
                </a:cxn>
                <a:cxn ang="0">
                  <a:pos x="56" y="44"/>
                </a:cxn>
                <a:cxn ang="0">
                  <a:pos x="60" y="49"/>
                </a:cxn>
              </a:cxnLst>
              <a:rect l="0" t="0" r="r" b="b"/>
              <a:pathLst>
                <a:path w="388" h="157">
                  <a:moveTo>
                    <a:pt x="60" y="49"/>
                  </a:moveTo>
                  <a:lnTo>
                    <a:pt x="69" y="55"/>
                  </a:lnTo>
                  <a:lnTo>
                    <a:pt x="83" y="58"/>
                  </a:lnTo>
                  <a:lnTo>
                    <a:pt x="98" y="57"/>
                  </a:lnTo>
                  <a:lnTo>
                    <a:pt x="110" y="49"/>
                  </a:lnTo>
                  <a:lnTo>
                    <a:pt x="114" y="42"/>
                  </a:lnTo>
                  <a:lnTo>
                    <a:pt x="116" y="33"/>
                  </a:lnTo>
                  <a:lnTo>
                    <a:pt x="114" y="24"/>
                  </a:lnTo>
                  <a:lnTo>
                    <a:pt x="108" y="15"/>
                  </a:lnTo>
                  <a:lnTo>
                    <a:pt x="100" y="8"/>
                  </a:lnTo>
                  <a:lnTo>
                    <a:pt x="89" y="3"/>
                  </a:lnTo>
                  <a:lnTo>
                    <a:pt x="75" y="0"/>
                  </a:lnTo>
                  <a:lnTo>
                    <a:pt x="56" y="0"/>
                  </a:lnTo>
                  <a:lnTo>
                    <a:pt x="36" y="4"/>
                  </a:lnTo>
                  <a:lnTo>
                    <a:pt x="23" y="13"/>
                  </a:lnTo>
                  <a:lnTo>
                    <a:pt x="11" y="22"/>
                  </a:lnTo>
                  <a:lnTo>
                    <a:pt x="4" y="33"/>
                  </a:lnTo>
                  <a:lnTo>
                    <a:pt x="0" y="46"/>
                  </a:lnTo>
                  <a:lnTo>
                    <a:pt x="2" y="60"/>
                  </a:lnTo>
                  <a:lnTo>
                    <a:pt x="6" y="74"/>
                  </a:lnTo>
                  <a:lnTo>
                    <a:pt x="13" y="87"/>
                  </a:lnTo>
                  <a:lnTo>
                    <a:pt x="25" y="101"/>
                  </a:lnTo>
                  <a:lnTo>
                    <a:pt x="40" y="114"/>
                  </a:lnTo>
                  <a:lnTo>
                    <a:pt x="62" y="125"/>
                  </a:lnTo>
                  <a:lnTo>
                    <a:pt x="85" y="136"/>
                  </a:lnTo>
                  <a:lnTo>
                    <a:pt x="112" y="144"/>
                  </a:lnTo>
                  <a:lnTo>
                    <a:pt x="141" y="151"/>
                  </a:lnTo>
                  <a:lnTo>
                    <a:pt x="170" y="155"/>
                  </a:lnTo>
                  <a:lnTo>
                    <a:pt x="202" y="157"/>
                  </a:lnTo>
                  <a:lnTo>
                    <a:pt x="226" y="157"/>
                  </a:lnTo>
                  <a:lnTo>
                    <a:pt x="251" y="155"/>
                  </a:lnTo>
                  <a:lnTo>
                    <a:pt x="276" y="153"/>
                  </a:lnTo>
                  <a:lnTo>
                    <a:pt x="301" y="150"/>
                  </a:lnTo>
                  <a:lnTo>
                    <a:pt x="326" y="147"/>
                  </a:lnTo>
                  <a:lnTo>
                    <a:pt x="349" y="143"/>
                  </a:lnTo>
                  <a:lnTo>
                    <a:pt x="370" y="140"/>
                  </a:lnTo>
                  <a:lnTo>
                    <a:pt x="388" y="136"/>
                  </a:lnTo>
                  <a:lnTo>
                    <a:pt x="355" y="137"/>
                  </a:lnTo>
                  <a:lnTo>
                    <a:pt x="320" y="139"/>
                  </a:lnTo>
                  <a:lnTo>
                    <a:pt x="285" y="139"/>
                  </a:lnTo>
                  <a:lnTo>
                    <a:pt x="251" y="139"/>
                  </a:lnTo>
                  <a:lnTo>
                    <a:pt x="216" y="136"/>
                  </a:lnTo>
                  <a:lnTo>
                    <a:pt x="181" y="132"/>
                  </a:lnTo>
                  <a:lnTo>
                    <a:pt x="148" y="125"/>
                  </a:lnTo>
                  <a:lnTo>
                    <a:pt x="117" y="116"/>
                  </a:lnTo>
                  <a:lnTo>
                    <a:pt x="92" y="107"/>
                  </a:lnTo>
                  <a:lnTo>
                    <a:pt x="73" y="96"/>
                  </a:lnTo>
                  <a:lnTo>
                    <a:pt x="58" y="83"/>
                  </a:lnTo>
                  <a:lnTo>
                    <a:pt x="46" y="72"/>
                  </a:lnTo>
                  <a:lnTo>
                    <a:pt x="40" y="62"/>
                  </a:lnTo>
                  <a:lnTo>
                    <a:pt x="36" y="51"/>
                  </a:lnTo>
                  <a:lnTo>
                    <a:pt x="38" y="43"/>
                  </a:lnTo>
                  <a:lnTo>
                    <a:pt x="42" y="36"/>
                  </a:lnTo>
                  <a:lnTo>
                    <a:pt x="46" y="32"/>
                  </a:lnTo>
                  <a:lnTo>
                    <a:pt x="52" y="29"/>
                  </a:lnTo>
                  <a:lnTo>
                    <a:pt x="58" y="29"/>
                  </a:lnTo>
                  <a:lnTo>
                    <a:pt x="62" y="29"/>
                  </a:lnTo>
                  <a:lnTo>
                    <a:pt x="56" y="33"/>
                  </a:lnTo>
                  <a:lnTo>
                    <a:pt x="54" y="39"/>
                  </a:lnTo>
                  <a:lnTo>
                    <a:pt x="56" y="44"/>
                  </a:lnTo>
                  <a:lnTo>
                    <a:pt x="60" y="4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4625" y="946"/>
              <a:ext cx="703" cy="1191"/>
            </a:xfrm>
            <a:custGeom>
              <a:avLst/>
              <a:gdLst/>
              <a:ahLst/>
              <a:cxnLst>
                <a:cxn ang="0">
                  <a:pos x="106" y="33"/>
                </a:cxn>
                <a:cxn ang="0">
                  <a:pos x="220" y="13"/>
                </a:cxn>
                <a:cxn ang="0">
                  <a:pos x="334" y="2"/>
                </a:cxn>
                <a:cxn ang="0">
                  <a:pos x="447" y="0"/>
                </a:cxn>
                <a:cxn ang="0">
                  <a:pos x="557" y="6"/>
                </a:cxn>
                <a:cxn ang="0">
                  <a:pos x="667" y="23"/>
                </a:cxn>
                <a:cxn ang="0">
                  <a:pos x="773" y="48"/>
                </a:cxn>
                <a:cxn ang="0">
                  <a:pos x="874" y="81"/>
                </a:cxn>
                <a:cxn ang="0">
                  <a:pos x="970" y="123"/>
                </a:cxn>
                <a:cxn ang="0">
                  <a:pos x="1059" y="173"/>
                </a:cxn>
                <a:cxn ang="0">
                  <a:pos x="1140" y="230"/>
                </a:cxn>
                <a:cxn ang="0">
                  <a:pos x="1211" y="292"/>
                </a:cxn>
                <a:cxn ang="0">
                  <a:pos x="1275" y="360"/>
                </a:cxn>
                <a:cxn ang="0">
                  <a:pos x="1327" y="432"/>
                </a:cxn>
                <a:cxn ang="0">
                  <a:pos x="1367" y="508"/>
                </a:cxn>
                <a:cxn ang="0">
                  <a:pos x="1396" y="587"/>
                </a:cxn>
                <a:cxn ang="0">
                  <a:pos x="1406" y="1191"/>
                </a:cxn>
                <a:cxn ang="0">
                  <a:pos x="1375" y="627"/>
                </a:cxn>
                <a:cxn ang="0">
                  <a:pos x="1354" y="550"/>
                </a:cxn>
                <a:cxn ang="0">
                  <a:pos x="1321" y="475"/>
                </a:cxn>
                <a:cxn ang="0">
                  <a:pos x="1275" y="403"/>
                </a:cxn>
                <a:cxn ang="0">
                  <a:pos x="1221" y="335"/>
                </a:cxn>
                <a:cxn ang="0">
                  <a:pos x="1155" y="273"/>
                </a:cxn>
                <a:cxn ang="0">
                  <a:pos x="1082" y="214"/>
                </a:cxn>
                <a:cxn ang="0">
                  <a:pos x="999" y="163"/>
                </a:cxn>
                <a:cxn ang="0">
                  <a:pos x="908" y="119"/>
                </a:cxn>
                <a:cxn ang="0">
                  <a:pos x="812" y="81"/>
                </a:cxn>
                <a:cxn ang="0">
                  <a:pos x="710" y="54"/>
                </a:cxn>
                <a:cxn ang="0">
                  <a:pos x="606" y="34"/>
                </a:cxn>
                <a:cxn ang="0">
                  <a:pos x="498" y="23"/>
                </a:cxn>
                <a:cxn ang="0">
                  <a:pos x="388" y="22"/>
                </a:cxn>
                <a:cxn ang="0">
                  <a:pos x="276" y="29"/>
                </a:cxn>
                <a:cxn ang="0">
                  <a:pos x="164" y="44"/>
                </a:cxn>
                <a:cxn ang="0">
                  <a:pos x="52" y="69"/>
                </a:cxn>
                <a:cxn ang="0">
                  <a:pos x="0" y="47"/>
                </a:cxn>
              </a:cxnLst>
              <a:rect l="0" t="0" r="r" b="b"/>
              <a:pathLst>
                <a:path w="1406" h="1191">
                  <a:moveTo>
                    <a:pt x="48" y="47"/>
                  </a:moveTo>
                  <a:lnTo>
                    <a:pt x="106" y="33"/>
                  </a:lnTo>
                  <a:lnTo>
                    <a:pt x="162" y="22"/>
                  </a:lnTo>
                  <a:lnTo>
                    <a:pt x="220" y="13"/>
                  </a:lnTo>
                  <a:lnTo>
                    <a:pt x="278" y="6"/>
                  </a:lnTo>
                  <a:lnTo>
                    <a:pt x="334" y="2"/>
                  </a:lnTo>
                  <a:lnTo>
                    <a:pt x="390" y="0"/>
                  </a:lnTo>
                  <a:lnTo>
                    <a:pt x="447" y="0"/>
                  </a:lnTo>
                  <a:lnTo>
                    <a:pt x="503" y="2"/>
                  </a:lnTo>
                  <a:lnTo>
                    <a:pt x="557" y="6"/>
                  </a:lnTo>
                  <a:lnTo>
                    <a:pt x="613" y="13"/>
                  </a:lnTo>
                  <a:lnTo>
                    <a:pt x="667" y="23"/>
                  </a:lnTo>
                  <a:lnTo>
                    <a:pt x="719" y="34"/>
                  </a:lnTo>
                  <a:lnTo>
                    <a:pt x="773" y="48"/>
                  </a:lnTo>
                  <a:lnTo>
                    <a:pt x="824" y="63"/>
                  </a:lnTo>
                  <a:lnTo>
                    <a:pt x="874" y="81"/>
                  </a:lnTo>
                  <a:lnTo>
                    <a:pt x="924" y="101"/>
                  </a:lnTo>
                  <a:lnTo>
                    <a:pt x="970" y="123"/>
                  </a:lnTo>
                  <a:lnTo>
                    <a:pt x="1016" y="146"/>
                  </a:lnTo>
                  <a:lnTo>
                    <a:pt x="1059" y="173"/>
                  </a:lnTo>
                  <a:lnTo>
                    <a:pt x="1101" y="200"/>
                  </a:lnTo>
                  <a:lnTo>
                    <a:pt x="1140" y="230"/>
                  </a:lnTo>
                  <a:lnTo>
                    <a:pt x="1176" y="260"/>
                  </a:lnTo>
                  <a:lnTo>
                    <a:pt x="1211" y="292"/>
                  </a:lnTo>
                  <a:lnTo>
                    <a:pt x="1244" y="325"/>
                  </a:lnTo>
                  <a:lnTo>
                    <a:pt x="1275" y="360"/>
                  </a:lnTo>
                  <a:lnTo>
                    <a:pt x="1302" y="396"/>
                  </a:lnTo>
                  <a:lnTo>
                    <a:pt x="1327" y="432"/>
                  </a:lnTo>
                  <a:lnTo>
                    <a:pt x="1348" y="469"/>
                  </a:lnTo>
                  <a:lnTo>
                    <a:pt x="1367" y="508"/>
                  </a:lnTo>
                  <a:lnTo>
                    <a:pt x="1383" y="547"/>
                  </a:lnTo>
                  <a:lnTo>
                    <a:pt x="1396" y="587"/>
                  </a:lnTo>
                  <a:lnTo>
                    <a:pt x="1406" y="627"/>
                  </a:lnTo>
                  <a:lnTo>
                    <a:pt x="1406" y="1191"/>
                  </a:lnTo>
                  <a:lnTo>
                    <a:pt x="1375" y="1191"/>
                  </a:lnTo>
                  <a:lnTo>
                    <a:pt x="1375" y="627"/>
                  </a:lnTo>
                  <a:lnTo>
                    <a:pt x="1365" y="589"/>
                  </a:lnTo>
                  <a:lnTo>
                    <a:pt x="1354" y="550"/>
                  </a:lnTo>
                  <a:lnTo>
                    <a:pt x="1338" y="511"/>
                  </a:lnTo>
                  <a:lnTo>
                    <a:pt x="1321" y="475"/>
                  </a:lnTo>
                  <a:lnTo>
                    <a:pt x="1300" y="437"/>
                  </a:lnTo>
                  <a:lnTo>
                    <a:pt x="1275" y="403"/>
                  </a:lnTo>
                  <a:lnTo>
                    <a:pt x="1250" y="368"/>
                  </a:lnTo>
                  <a:lnTo>
                    <a:pt x="1221" y="335"/>
                  </a:lnTo>
                  <a:lnTo>
                    <a:pt x="1190" y="303"/>
                  </a:lnTo>
                  <a:lnTo>
                    <a:pt x="1155" y="273"/>
                  </a:lnTo>
                  <a:lnTo>
                    <a:pt x="1121" y="243"/>
                  </a:lnTo>
                  <a:lnTo>
                    <a:pt x="1082" y="214"/>
                  </a:lnTo>
                  <a:lnTo>
                    <a:pt x="1041" y="188"/>
                  </a:lnTo>
                  <a:lnTo>
                    <a:pt x="999" y="163"/>
                  </a:lnTo>
                  <a:lnTo>
                    <a:pt x="955" y="140"/>
                  </a:lnTo>
                  <a:lnTo>
                    <a:pt x="908" y="119"/>
                  </a:lnTo>
                  <a:lnTo>
                    <a:pt x="860" y="99"/>
                  </a:lnTo>
                  <a:lnTo>
                    <a:pt x="812" y="81"/>
                  </a:lnTo>
                  <a:lnTo>
                    <a:pt x="762" y="67"/>
                  </a:lnTo>
                  <a:lnTo>
                    <a:pt x="710" y="54"/>
                  </a:lnTo>
                  <a:lnTo>
                    <a:pt x="658" y="43"/>
                  </a:lnTo>
                  <a:lnTo>
                    <a:pt x="606" y="34"/>
                  </a:lnTo>
                  <a:lnTo>
                    <a:pt x="552" y="27"/>
                  </a:lnTo>
                  <a:lnTo>
                    <a:pt x="498" y="23"/>
                  </a:lnTo>
                  <a:lnTo>
                    <a:pt x="444" y="22"/>
                  </a:lnTo>
                  <a:lnTo>
                    <a:pt x="388" y="22"/>
                  </a:lnTo>
                  <a:lnTo>
                    <a:pt x="332" y="24"/>
                  </a:lnTo>
                  <a:lnTo>
                    <a:pt x="276" y="29"/>
                  </a:lnTo>
                  <a:lnTo>
                    <a:pt x="220" y="36"/>
                  </a:lnTo>
                  <a:lnTo>
                    <a:pt x="164" y="44"/>
                  </a:lnTo>
                  <a:lnTo>
                    <a:pt x="108" y="55"/>
                  </a:lnTo>
                  <a:lnTo>
                    <a:pt x="52" y="69"/>
                  </a:lnTo>
                  <a:lnTo>
                    <a:pt x="0" y="69"/>
                  </a:lnTo>
                  <a:lnTo>
                    <a:pt x="0" y="47"/>
                  </a:lnTo>
                  <a:lnTo>
                    <a:pt x="48" y="47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4625" y="1113"/>
              <a:ext cx="593" cy="1024"/>
            </a:xfrm>
            <a:custGeom>
              <a:avLst/>
              <a:gdLst/>
              <a:ahLst/>
              <a:cxnLst>
                <a:cxn ang="0">
                  <a:pos x="44" y="31"/>
                </a:cxn>
                <a:cxn ang="0">
                  <a:pos x="183" y="6"/>
                </a:cxn>
                <a:cxn ang="0">
                  <a:pos x="328" y="2"/>
                </a:cxn>
                <a:cxn ang="0">
                  <a:pos x="467" y="17"/>
                </a:cxn>
                <a:cxn ang="0">
                  <a:pos x="577" y="29"/>
                </a:cxn>
                <a:cxn ang="0">
                  <a:pos x="750" y="76"/>
                </a:cxn>
                <a:cxn ang="0">
                  <a:pos x="974" y="193"/>
                </a:cxn>
                <a:cxn ang="0">
                  <a:pos x="1126" y="349"/>
                </a:cxn>
                <a:cxn ang="0">
                  <a:pos x="1184" y="1024"/>
                </a:cxn>
                <a:cxn ang="0">
                  <a:pos x="1097" y="413"/>
                </a:cxn>
                <a:cxn ang="0">
                  <a:pos x="1003" y="336"/>
                </a:cxn>
                <a:cxn ang="0">
                  <a:pos x="1065" y="445"/>
                </a:cxn>
                <a:cxn ang="0">
                  <a:pos x="1074" y="1024"/>
                </a:cxn>
                <a:cxn ang="0">
                  <a:pos x="1041" y="459"/>
                </a:cxn>
                <a:cxn ang="0">
                  <a:pos x="993" y="347"/>
                </a:cxn>
                <a:cxn ang="0">
                  <a:pos x="935" y="313"/>
                </a:cxn>
                <a:cxn ang="0">
                  <a:pos x="862" y="313"/>
                </a:cxn>
                <a:cxn ang="0">
                  <a:pos x="829" y="347"/>
                </a:cxn>
                <a:cxn ang="0">
                  <a:pos x="758" y="362"/>
                </a:cxn>
                <a:cxn ang="0">
                  <a:pos x="644" y="277"/>
                </a:cxn>
                <a:cxn ang="0">
                  <a:pos x="513" y="185"/>
                </a:cxn>
                <a:cxn ang="0">
                  <a:pos x="359" y="182"/>
                </a:cxn>
                <a:cxn ang="0">
                  <a:pos x="241" y="229"/>
                </a:cxn>
                <a:cxn ang="0">
                  <a:pos x="145" y="320"/>
                </a:cxn>
                <a:cxn ang="0">
                  <a:pos x="168" y="451"/>
                </a:cxn>
                <a:cxn ang="0">
                  <a:pos x="266" y="481"/>
                </a:cxn>
                <a:cxn ang="0">
                  <a:pos x="370" y="470"/>
                </a:cxn>
                <a:cxn ang="0">
                  <a:pos x="422" y="435"/>
                </a:cxn>
                <a:cxn ang="0">
                  <a:pos x="401" y="377"/>
                </a:cxn>
                <a:cxn ang="0">
                  <a:pos x="339" y="427"/>
                </a:cxn>
                <a:cxn ang="0">
                  <a:pos x="262" y="344"/>
                </a:cxn>
                <a:cxn ang="0">
                  <a:pos x="343" y="301"/>
                </a:cxn>
                <a:cxn ang="0">
                  <a:pos x="457" y="343"/>
                </a:cxn>
                <a:cxn ang="0">
                  <a:pos x="430" y="464"/>
                </a:cxn>
                <a:cxn ang="0">
                  <a:pos x="337" y="498"/>
                </a:cxn>
                <a:cxn ang="0">
                  <a:pos x="208" y="494"/>
                </a:cxn>
                <a:cxn ang="0">
                  <a:pos x="112" y="412"/>
                </a:cxn>
                <a:cxn ang="0">
                  <a:pos x="148" y="269"/>
                </a:cxn>
                <a:cxn ang="0">
                  <a:pos x="287" y="182"/>
                </a:cxn>
                <a:cxn ang="0">
                  <a:pos x="428" y="143"/>
                </a:cxn>
                <a:cxn ang="0">
                  <a:pos x="679" y="150"/>
                </a:cxn>
                <a:cxn ang="0">
                  <a:pos x="874" y="198"/>
                </a:cxn>
                <a:cxn ang="0">
                  <a:pos x="995" y="264"/>
                </a:cxn>
                <a:cxn ang="0">
                  <a:pos x="1082" y="333"/>
                </a:cxn>
                <a:cxn ang="0">
                  <a:pos x="982" y="230"/>
                </a:cxn>
                <a:cxn ang="0">
                  <a:pos x="849" y="144"/>
                </a:cxn>
                <a:cxn ang="0">
                  <a:pos x="685" y="81"/>
                </a:cxn>
                <a:cxn ang="0">
                  <a:pos x="478" y="43"/>
                </a:cxn>
                <a:cxn ang="0">
                  <a:pos x="282" y="52"/>
                </a:cxn>
                <a:cxn ang="0">
                  <a:pos x="114" y="104"/>
                </a:cxn>
                <a:cxn ang="0">
                  <a:pos x="0" y="139"/>
                </a:cxn>
                <a:cxn ang="0">
                  <a:pos x="100" y="86"/>
                </a:cxn>
                <a:cxn ang="0">
                  <a:pos x="201" y="46"/>
                </a:cxn>
                <a:cxn ang="0">
                  <a:pos x="310" y="21"/>
                </a:cxn>
                <a:cxn ang="0">
                  <a:pos x="351" y="13"/>
                </a:cxn>
                <a:cxn ang="0">
                  <a:pos x="216" y="21"/>
                </a:cxn>
                <a:cxn ang="0">
                  <a:pos x="110" y="50"/>
                </a:cxn>
                <a:cxn ang="0">
                  <a:pos x="37" y="89"/>
                </a:cxn>
              </a:cxnLst>
              <a:rect l="0" t="0" r="r" b="b"/>
              <a:pathLst>
                <a:path w="1184" h="1024">
                  <a:moveTo>
                    <a:pt x="37" y="89"/>
                  </a:moveTo>
                  <a:lnTo>
                    <a:pt x="0" y="89"/>
                  </a:lnTo>
                  <a:lnTo>
                    <a:pt x="0" y="39"/>
                  </a:lnTo>
                  <a:lnTo>
                    <a:pt x="19" y="39"/>
                  </a:lnTo>
                  <a:lnTo>
                    <a:pt x="44" y="31"/>
                  </a:lnTo>
                  <a:lnTo>
                    <a:pt x="71" y="24"/>
                  </a:lnTo>
                  <a:lnTo>
                    <a:pt x="98" y="18"/>
                  </a:lnTo>
                  <a:lnTo>
                    <a:pt x="127" y="13"/>
                  </a:lnTo>
                  <a:lnTo>
                    <a:pt x="154" y="9"/>
                  </a:lnTo>
                  <a:lnTo>
                    <a:pt x="183" y="6"/>
                  </a:lnTo>
                  <a:lnTo>
                    <a:pt x="212" y="3"/>
                  </a:lnTo>
                  <a:lnTo>
                    <a:pt x="241" y="2"/>
                  </a:lnTo>
                  <a:lnTo>
                    <a:pt x="270" y="0"/>
                  </a:lnTo>
                  <a:lnTo>
                    <a:pt x="299" y="0"/>
                  </a:lnTo>
                  <a:lnTo>
                    <a:pt x="328" y="2"/>
                  </a:lnTo>
                  <a:lnTo>
                    <a:pt x="357" y="3"/>
                  </a:lnTo>
                  <a:lnTo>
                    <a:pt x="386" y="6"/>
                  </a:lnTo>
                  <a:lnTo>
                    <a:pt x="413" y="9"/>
                  </a:lnTo>
                  <a:lnTo>
                    <a:pt x="440" y="13"/>
                  </a:lnTo>
                  <a:lnTo>
                    <a:pt x="467" y="17"/>
                  </a:lnTo>
                  <a:lnTo>
                    <a:pt x="488" y="18"/>
                  </a:lnTo>
                  <a:lnTo>
                    <a:pt x="511" y="20"/>
                  </a:lnTo>
                  <a:lnTo>
                    <a:pt x="532" y="22"/>
                  </a:lnTo>
                  <a:lnTo>
                    <a:pt x="555" y="27"/>
                  </a:lnTo>
                  <a:lnTo>
                    <a:pt x="577" y="29"/>
                  </a:lnTo>
                  <a:lnTo>
                    <a:pt x="600" y="35"/>
                  </a:lnTo>
                  <a:lnTo>
                    <a:pt x="623" y="39"/>
                  </a:lnTo>
                  <a:lnTo>
                    <a:pt x="646" y="45"/>
                  </a:lnTo>
                  <a:lnTo>
                    <a:pt x="700" y="60"/>
                  </a:lnTo>
                  <a:lnTo>
                    <a:pt x="750" y="76"/>
                  </a:lnTo>
                  <a:lnTo>
                    <a:pt x="800" y="96"/>
                  </a:lnTo>
                  <a:lnTo>
                    <a:pt x="847" y="117"/>
                  </a:lnTo>
                  <a:lnTo>
                    <a:pt x="891" y="140"/>
                  </a:lnTo>
                  <a:lnTo>
                    <a:pt x="933" y="167"/>
                  </a:lnTo>
                  <a:lnTo>
                    <a:pt x="974" y="193"/>
                  </a:lnTo>
                  <a:lnTo>
                    <a:pt x="1011" y="222"/>
                  </a:lnTo>
                  <a:lnTo>
                    <a:pt x="1045" y="251"/>
                  </a:lnTo>
                  <a:lnTo>
                    <a:pt x="1076" y="283"/>
                  </a:lnTo>
                  <a:lnTo>
                    <a:pt x="1103" y="316"/>
                  </a:lnTo>
                  <a:lnTo>
                    <a:pt x="1126" y="349"/>
                  </a:lnTo>
                  <a:lnTo>
                    <a:pt x="1148" y="384"/>
                  </a:lnTo>
                  <a:lnTo>
                    <a:pt x="1163" y="419"/>
                  </a:lnTo>
                  <a:lnTo>
                    <a:pt x="1176" y="456"/>
                  </a:lnTo>
                  <a:lnTo>
                    <a:pt x="1184" y="492"/>
                  </a:lnTo>
                  <a:lnTo>
                    <a:pt x="1184" y="1024"/>
                  </a:lnTo>
                  <a:lnTo>
                    <a:pt x="1115" y="1024"/>
                  </a:lnTo>
                  <a:lnTo>
                    <a:pt x="1115" y="492"/>
                  </a:lnTo>
                  <a:lnTo>
                    <a:pt x="1113" y="463"/>
                  </a:lnTo>
                  <a:lnTo>
                    <a:pt x="1107" y="437"/>
                  </a:lnTo>
                  <a:lnTo>
                    <a:pt x="1097" y="413"/>
                  </a:lnTo>
                  <a:lnTo>
                    <a:pt x="1086" y="391"/>
                  </a:lnTo>
                  <a:lnTo>
                    <a:pt x="1070" y="373"/>
                  </a:lnTo>
                  <a:lnTo>
                    <a:pt x="1051" y="358"/>
                  </a:lnTo>
                  <a:lnTo>
                    <a:pt x="1028" y="345"/>
                  </a:lnTo>
                  <a:lnTo>
                    <a:pt x="1003" y="336"/>
                  </a:lnTo>
                  <a:lnTo>
                    <a:pt x="1022" y="356"/>
                  </a:lnTo>
                  <a:lnTo>
                    <a:pt x="1036" y="377"/>
                  </a:lnTo>
                  <a:lnTo>
                    <a:pt x="1047" y="401"/>
                  </a:lnTo>
                  <a:lnTo>
                    <a:pt x="1057" y="423"/>
                  </a:lnTo>
                  <a:lnTo>
                    <a:pt x="1065" y="445"/>
                  </a:lnTo>
                  <a:lnTo>
                    <a:pt x="1068" y="464"/>
                  </a:lnTo>
                  <a:lnTo>
                    <a:pt x="1072" y="481"/>
                  </a:lnTo>
                  <a:lnTo>
                    <a:pt x="1074" y="495"/>
                  </a:lnTo>
                  <a:lnTo>
                    <a:pt x="1074" y="495"/>
                  </a:lnTo>
                  <a:lnTo>
                    <a:pt x="1074" y="1024"/>
                  </a:lnTo>
                  <a:lnTo>
                    <a:pt x="1043" y="1024"/>
                  </a:lnTo>
                  <a:lnTo>
                    <a:pt x="1043" y="492"/>
                  </a:lnTo>
                  <a:lnTo>
                    <a:pt x="1047" y="492"/>
                  </a:lnTo>
                  <a:lnTo>
                    <a:pt x="1045" y="477"/>
                  </a:lnTo>
                  <a:lnTo>
                    <a:pt x="1041" y="459"/>
                  </a:lnTo>
                  <a:lnTo>
                    <a:pt x="1036" y="440"/>
                  </a:lnTo>
                  <a:lnTo>
                    <a:pt x="1028" y="417"/>
                  </a:lnTo>
                  <a:lnTo>
                    <a:pt x="1020" y="395"/>
                  </a:lnTo>
                  <a:lnTo>
                    <a:pt x="1007" y="370"/>
                  </a:lnTo>
                  <a:lnTo>
                    <a:pt x="993" y="347"/>
                  </a:lnTo>
                  <a:lnTo>
                    <a:pt x="974" y="322"/>
                  </a:lnTo>
                  <a:lnTo>
                    <a:pt x="964" y="319"/>
                  </a:lnTo>
                  <a:lnTo>
                    <a:pt x="955" y="316"/>
                  </a:lnTo>
                  <a:lnTo>
                    <a:pt x="945" y="315"/>
                  </a:lnTo>
                  <a:lnTo>
                    <a:pt x="935" y="313"/>
                  </a:lnTo>
                  <a:lnTo>
                    <a:pt x="924" y="312"/>
                  </a:lnTo>
                  <a:lnTo>
                    <a:pt x="912" y="312"/>
                  </a:lnTo>
                  <a:lnTo>
                    <a:pt x="901" y="312"/>
                  </a:lnTo>
                  <a:lnTo>
                    <a:pt x="889" y="312"/>
                  </a:lnTo>
                  <a:lnTo>
                    <a:pt x="862" y="313"/>
                  </a:lnTo>
                  <a:lnTo>
                    <a:pt x="843" y="319"/>
                  </a:lnTo>
                  <a:lnTo>
                    <a:pt x="829" y="325"/>
                  </a:lnTo>
                  <a:lnTo>
                    <a:pt x="824" y="331"/>
                  </a:lnTo>
                  <a:lnTo>
                    <a:pt x="824" y="340"/>
                  </a:lnTo>
                  <a:lnTo>
                    <a:pt x="829" y="347"/>
                  </a:lnTo>
                  <a:lnTo>
                    <a:pt x="839" y="354"/>
                  </a:lnTo>
                  <a:lnTo>
                    <a:pt x="852" y="359"/>
                  </a:lnTo>
                  <a:lnTo>
                    <a:pt x="816" y="366"/>
                  </a:lnTo>
                  <a:lnTo>
                    <a:pt x="785" y="367"/>
                  </a:lnTo>
                  <a:lnTo>
                    <a:pt x="758" y="362"/>
                  </a:lnTo>
                  <a:lnTo>
                    <a:pt x="731" y="351"/>
                  </a:lnTo>
                  <a:lnTo>
                    <a:pt x="708" y="337"/>
                  </a:lnTo>
                  <a:lnTo>
                    <a:pt x="687" y="319"/>
                  </a:lnTo>
                  <a:lnTo>
                    <a:pt x="665" y="298"/>
                  </a:lnTo>
                  <a:lnTo>
                    <a:pt x="644" y="277"/>
                  </a:lnTo>
                  <a:lnTo>
                    <a:pt x="621" y="255"/>
                  </a:lnTo>
                  <a:lnTo>
                    <a:pt x="598" y="234"/>
                  </a:lnTo>
                  <a:lnTo>
                    <a:pt x="573" y="215"/>
                  </a:lnTo>
                  <a:lnTo>
                    <a:pt x="546" y="198"/>
                  </a:lnTo>
                  <a:lnTo>
                    <a:pt x="513" y="185"/>
                  </a:lnTo>
                  <a:lnTo>
                    <a:pt x="478" y="175"/>
                  </a:lnTo>
                  <a:lnTo>
                    <a:pt x="438" y="171"/>
                  </a:lnTo>
                  <a:lnTo>
                    <a:pt x="391" y="173"/>
                  </a:lnTo>
                  <a:lnTo>
                    <a:pt x="374" y="178"/>
                  </a:lnTo>
                  <a:lnTo>
                    <a:pt x="359" y="182"/>
                  </a:lnTo>
                  <a:lnTo>
                    <a:pt x="345" y="186"/>
                  </a:lnTo>
                  <a:lnTo>
                    <a:pt x="336" y="189"/>
                  </a:lnTo>
                  <a:lnTo>
                    <a:pt x="303" y="201"/>
                  </a:lnTo>
                  <a:lnTo>
                    <a:pt x="270" y="214"/>
                  </a:lnTo>
                  <a:lnTo>
                    <a:pt x="241" y="229"/>
                  </a:lnTo>
                  <a:lnTo>
                    <a:pt x="216" y="246"/>
                  </a:lnTo>
                  <a:lnTo>
                    <a:pt x="193" y="262"/>
                  </a:lnTo>
                  <a:lnTo>
                    <a:pt x="174" y="282"/>
                  </a:lnTo>
                  <a:lnTo>
                    <a:pt x="156" y="301"/>
                  </a:lnTo>
                  <a:lnTo>
                    <a:pt x="145" y="320"/>
                  </a:lnTo>
                  <a:lnTo>
                    <a:pt x="135" y="349"/>
                  </a:lnTo>
                  <a:lnTo>
                    <a:pt x="133" y="379"/>
                  </a:lnTo>
                  <a:lnTo>
                    <a:pt x="141" y="408"/>
                  </a:lnTo>
                  <a:lnTo>
                    <a:pt x="156" y="437"/>
                  </a:lnTo>
                  <a:lnTo>
                    <a:pt x="168" y="451"/>
                  </a:lnTo>
                  <a:lnTo>
                    <a:pt x="183" y="460"/>
                  </a:lnTo>
                  <a:lnTo>
                    <a:pt x="201" y="469"/>
                  </a:lnTo>
                  <a:lnTo>
                    <a:pt x="222" y="474"/>
                  </a:lnTo>
                  <a:lnTo>
                    <a:pt x="243" y="478"/>
                  </a:lnTo>
                  <a:lnTo>
                    <a:pt x="266" y="481"/>
                  </a:lnTo>
                  <a:lnTo>
                    <a:pt x="289" y="481"/>
                  </a:lnTo>
                  <a:lnTo>
                    <a:pt x="310" y="480"/>
                  </a:lnTo>
                  <a:lnTo>
                    <a:pt x="332" y="477"/>
                  </a:lnTo>
                  <a:lnTo>
                    <a:pt x="351" y="474"/>
                  </a:lnTo>
                  <a:lnTo>
                    <a:pt x="370" y="470"/>
                  </a:lnTo>
                  <a:lnTo>
                    <a:pt x="386" y="463"/>
                  </a:lnTo>
                  <a:lnTo>
                    <a:pt x="399" y="458"/>
                  </a:lnTo>
                  <a:lnTo>
                    <a:pt x="411" y="451"/>
                  </a:lnTo>
                  <a:lnTo>
                    <a:pt x="418" y="444"/>
                  </a:lnTo>
                  <a:lnTo>
                    <a:pt x="422" y="435"/>
                  </a:lnTo>
                  <a:lnTo>
                    <a:pt x="430" y="413"/>
                  </a:lnTo>
                  <a:lnTo>
                    <a:pt x="430" y="392"/>
                  </a:lnTo>
                  <a:lnTo>
                    <a:pt x="422" y="374"/>
                  </a:lnTo>
                  <a:lnTo>
                    <a:pt x="403" y="366"/>
                  </a:lnTo>
                  <a:lnTo>
                    <a:pt x="401" y="377"/>
                  </a:lnTo>
                  <a:lnTo>
                    <a:pt x="395" y="391"/>
                  </a:lnTo>
                  <a:lnTo>
                    <a:pt x="388" y="404"/>
                  </a:lnTo>
                  <a:lnTo>
                    <a:pt x="376" y="415"/>
                  </a:lnTo>
                  <a:lnTo>
                    <a:pt x="361" y="423"/>
                  </a:lnTo>
                  <a:lnTo>
                    <a:pt x="339" y="427"/>
                  </a:lnTo>
                  <a:lnTo>
                    <a:pt x="316" y="426"/>
                  </a:lnTo>
                  <a:lnTo>
                    <a:pt x="287" y="417"/>
                  </a:lnTo>
                  <a:lnTo>
                    <a:pt x="264" y="398"/>
                  </a:lnTo>
                  <a:lnTo>
                    <a:pt x="258" y="372"/>
                  </a:lnTo>
                  <a:lnTo>
                    <a:pt x="262" y="344"/>
                  </a:lnTo>
                  <a:lnTo>
                    <a:pt x="280" y="325"/>
                  </a:lnTo>
                  <a:lnTo>
                    <a:pt x="291" y="318"/>
                  </a:lnTo>
                  <a:lnTo>
                    <a:pt x="307" y="311"/>
                  </a:lnTo>
                  <a:lnTo>
                    <a:pt x="324" y="305"/>
                  </a:lnTo>
                  <a:lnTo>
                    <a:pt x="343" y="301"/>
                  </a:lnTo>
                  <a:lnTo>
                    <a:pt x="364" y="300"/>
                  </a:lnTo>
                  <a:lnTo>
                    <a:pt x="386" y="301"/>
                  </a:lnTo>
                  <a:lnTo>
                    <a:pt x="407" y="305"/>
                  </a:lnTo>
                  <a:lnTo>
                    <a:pt x="428" y="315"/>
                  </a:lnTo>
                  <a:lnTo>
                    <a:pt x="457" y="343"/>
                  </a:lnTo>
                  <a:lnTo>
                    <a:pt x="467" y="374"/>
                  </a:lnTo>
                  <a:lnTo>
                    <a:pt x="463" y="408"/>
                  </a:lnTo>
                  <a:lnTo>
                    <a:pt x="451" y="441"/>
                  </a:lnTo>
                  <a:lnTo>
                    <a:pt x="442" y="453"/>
                  </a:lnTo>
                  <a:lnTo>
                    <a:pt x="430" y="464"/>
                  </a:lnTo>
                  <a:lnTo>
                    <a:pt x="415" y="474"/>
                  </a:lnTo>
                  <a:lnTo>
                    <a:pt x="397" y="483"/>
                  </a:lnTo>
                  <a:lnTo>
                    <a:pt x="378" y="489"/>
                  </a:lnTo>
                  <a:lnTo>
                    <a:pt x="359" y="495"/>
                  </a:lnTo>
                  <a:lnTo>
                    <a:pt x="337" y="498"/>
                  </a:lnTo>
                  <a:lnTo>
                    <a:pt x="314" y="501"/>
                  </a:lnTo>
                  <a:lnTo>
                    <a:pt x="289" y="502"/>
                  </a:lnTo>
                  <a:lnTo>
                    <a:pt x="262" y="502"/>
                  </a:lnTo>
                  <a:lnTo>
                    <a:pt x="235" y="499"/>
                  </a:lnTo>
                  <a:lnTo>
                    <a:pt x="208" y="494"/>
                  </a:lnTo>
                  <a:lnTo>
                    <a:pt x="185" y="487"/>
                  </a:lnTo>
                  <a:lnTo>
                    <a:pt x="162" y="476"/>
                  </a:lnTo>
                  <a:lnTo>
                    <a:pt x="145" y="463"/>
                  </a:lnTo>
                  <a:lnTo>
                    <a:pt x="129" y="446"/>
                  </a:lnTo>
                  <a:lnTo>
                    <a:pt x="112" y="412"/>
                  </a:lnTo>
                  <a:lnTo>
                    <a:pt x="104" y="379"/>
                  </a:lnTo>
                  <a:lnTo>
                    <a:pt x="106" y="345"/>
                  </a:lnTo>
                  <a:lnTo>
                    <a:pt x="118" y="312"/>
                  </a:lnTo>
                  <a:lnTo>
                    <a:pt x="131" y="290"/>
                  </a:lnTo>
                  <a:lnTo>
                    <a:pt x="148" y="269"/>
                  </a:lnTo>
                  <a:lnTo>
                    <a:pt x="170" y="250"/>
                  </a:lnTo>
                  <a:lnTo>
                    <a:pt x="195" y="230"/>
                  </a:lnTo>
                  <a:lnTo>
                    <a:pt x="222" y="212"/>
                  </a:lnTo>
                  <a:lnTo>
                    <a:pt x="253" y="196"/>
                  </a:lnTo>
                  <a:lnTo>
                    <a:pt x="287" y="182"/>
                  </a:lnTo>
                  <a:lnTo>
                    <a:pt x="324" y="169"/>
                  </a:lnTo>
                  <a:lnTo>
                    <a:pt x="341" y="164"/>
                  </a:lnTo>
                  <a:lnTo>
                    <a:pt x="363" y="157"/>
                  </a:lnTo>
                  <a:lnTo>
                    <a:pt x="393" y="150"/>
                  </a:lnTo>
                  <a:lnTo>
                    <a:pt x="428" y="143"/>
                  </a:lnTo>
                  <a:lnTo>
                    <a:pt x="471" y="139"/>
                  </a:lnTo>
                  <a:lnTo>
                    <a:pt x="519" y="136"/>
                  </a:lnTo>
                  <a:lnTo>
                    <a:pt x="573" y="137"/>
                  </a:lnTo>
                  <a:lnTo>
                    <a:pt x="631" y="143"/>
                  </a:lnTo>
                  <a:lnTo>
                    <a:pt x="679" y="150"/>
                  </a:lnTo>
                  <a:lnTo>
                    <a:pt x="723" y="157"/>
                  </a:lnTo>
                  <a:lnTo>
                    <a:pt x="766" y="165"/>
                  </a:lnTo>
                  <a:lnTo>
                    <a:pt x="806" y="175"/>
                  </a:lnTo>
                  <a:lnTo>
                    <a:pt x="841" y="186"/>
                  </a:lnTo>
                  <a:lnTo>
                    <a:pt x="874" y="198"/>
                  </a:lnTo>
                  <a:lnTo>
                    <a:pt x="905" y="212"/>
                  </a:lnTo>
                  <a:lnTo>
                    <a:pt x="930" y="228"/>
                  </a:lnTo>
                  <a:lnTo>
                    <a:pt x="953" y="239"/>
                  </a:lnTo>
                  <a:lnTo>
                    <a:pt x="974" y="251"/>
                  </a:lnTo>
                  <a:lnTo>
                    <a:pt x="995" y="264"/>
                  </a:lnTo>
                  <a:lnTo>
                    <a:pt x="1014" y="276"/>
                  </a:lnTo>
                  <a:lnTo>
                    <a:pt x="1034" y="290"/>
                  </a:lnTo>
                  <a:lnTo>
                    <a:pt x="1051" y="304"/>
                  </a:lnTo>
                  <a:lnTo>
                    <a:pt x="1067" y="318"/>
                  </a:lnTo>
                  <a:lnTo>
                    <a:pt x="1082" y="333"/>
                  </a:lnTo>
                  <a:lnTo>
                    <a:pt x="1065" y="311"/>
                  </a:lnTo>
                  <a:lnTo>
                    <a:pt x="1047" y="290"/>
                  </a:lnTo>
                  <a:lnTo>
                    <a:pt x="1026" y="269"/>
                  </a:lnTo>
                  <a:lnTo>
                    <a:pt x="1005" y="250"/>
                  </a:lnTo>
                  <a:lnTo>
                    <a:pt x="982" y="230"/>
                  </a:lnTo>
                  <a:lnTo>
                    <a:pt x="959" y="211"/>
                  </a:lnTo>
                  <a:lnTo>
                    <a:pt x="932" y="193"/>
                  </a:lnTo>
                  <a:lnTo>
                    <a:pt x="906" y="176"/>
                  </a:lnTo>
                  <a:lnTo>
                    <a:pt x="878" y="160"/>
                  </a:lnTo>
                  <a:lnTo>
                    <a:pt x="849" y="144"/>
                  </a:lnTo>
                  <a:lnTo>
                    <a:pt x="818" y="129"/>
                  </a:lnTo>
                  <a:lnTo>
                    <a:pt x="785" y="115"/>
                  </a:lnTo>
                  <a:lnTo>
                    <a:pt x="752" y="103"/>
                  </a:lnTo>
                  <a:lnTo>
                    <a:pt x="719" y="92"/>
                  </a:lnTo>
                  <a:lnTo>
                    <a:pt x="685" y="81"/>
                  </a:lnTo>
                  <a:lnTo>
                    <a:pt x="648" y="71"/>
                  </a:lnTo>
                  <a:lnTo>
                    <a:pt x="606" y="61"/>
                  </a:lnTo>
                  <a:lnTo>
                    <a:pt x="563" y="53"/>
                  </a:lnTo>
                  <a:lnTo>
                    <a:pt x="521" y="47"/>
                  </a:lnTo>
                  <a:lnTo>
                    <a:pt x="478" y="43"/>
                  </a:lnTo>
                  <a:lnTo>
                    <a:pt x="438" y="42"/>
                  </a:lnTo>
                  <a:lnTo>
                    <a:pt x="397" y="40"/>
                  </a:lnTo>
                  <a:lnTo>
                    <a:pt x="359" y="43"/>
                  </a:lnTo>
                  <a:lnTo>
                    <a:pt x="320" y="46"/>
                  </a:lnTo>
                  <a:lnTo>
                    <a:pt x="282" y="52"/>
                  </a:lnTo>
                  <a:lnTo>
                    <a:pt x="247" y="58"/>
                  </a:lnTo>
                  <a:lnTo>
                    <a:pt x="210" y="67"/>
                  </a:lnTo>
                  <a:lnTo>
                    <a:pt x="177" y="78"/>
                  </a:lnTo>
                  <a:lnTo>
                    <a:pt x="145" y="90"/>
                  </a:lnTo>
                  <a:lnTo>
                    <a:pt x="114" y="104"/>
                  </a:lnTo>
                  <a:lnTo>
                    <a:pt x="85" y="119"/>
                  </a:lnTo>
                  <a:lnTo>
                    <a:pt x="58" y="137"/>
                  </a:lnTo>
                  <a:lnTo>
                    <a:pt x="52" y="133"/>
                  </a:lnTo>
                  <a:lnTo>
                    <a:pt x="52" y="139"/>
                  </a:lnTo>
                  <a:lnTo>
                    <a:pt x="0" y="139"/>
                  </a:lnTo>
                  <a:lnTo>
                    <a:pt x="0" y="118"/>
                  </a:lnTo>
                  <a:lnTo>
                    <a:pt x="46" y="118"/>
                  </a:lnTo>
                  <a:lnTo>
                    <a:pt x="64" y="107"/>
                  </a:lnTo>
                  <a:lnTo>
                    <a:pt x="81" y="96"/>
                  </a:lnTo>
                  <a:lnTo>
                    <a:pt x="100" y="86"/>
                  </a:lnTo>
                  <a:lnTo>
                    <a:pt x="120" y="76"/>
                  </a:lnTo>
                  <a:lnTo>
                    <a:pt x="139" y="68"/>
                  </a:lnTo>
                  <a:lnTo>
                    <a:pt x="158" y="60"/>
                  </a:lnTo>
                  <a:lnTo>
                    <a:pt x="179" y="53"/>
                  </a:lnTo>
                  <a:lnTo>
                    <a:pt x="201" y="46"/>
                  </a:lnTo>
                  <a:lnTo>
                    <a:pt x="222" y="39"/>
                  </a:lnTo>
                  <a:lnTo>
                    <a:pt x="243" y="33"/>
                  </a:lnTo>
                  <a:lnTo>
                    <a:pt x="264" y="29"/>
                  </a:lnTo>
                  <a:lnTo>
                    <a:pt x="287" y="25"/>
                  </a:lnTo>
                  <a:lnTo>
                    <a:pt x="310" y="21"/>
                  </a:lnTo>
                  <a:lnTo>
                    <a:pt x="334" y="18"/>
                  </a:lnTo>
                  <a:lnTo>
                    <a:pt x="359" y="17"/>
                  </a:lnTo>
                  <a:lnTo>
                    <a:pt x="382" y="15"/>
                  </a:lnTo>
                  <a:lnTo>
                    <a:pt x="380" y="15"/>
                  </a:lnTo>
                  <a:lnTo>
                    <a:pt x="351" y="13"/>
                  </a:lnTo>
                  <a:lnTo>
                    <a:pt x="322" y="13"/>
                  </a:lnTo>
                  <a:lnTo>
                    <a:pt x="293" y="13"/>
                  </a:lnTo>
                  <a:lnTo>
                    <a:pt x="268" y="14"/>
                  </a:lnTo>
                  <a:lnTo>
                    <a:pt x="241" y="17"/>
                  </a:lnTo>
                  <a:lnTo>
                    <a:pt x="216" y="21"/>
                  </a:lnTo>
                  <a:lnTo>
                    <a:pt x="193" y="25"/>
                  </a:lnTo>
                  <a:lnTo>
                    <a:pt x="172" y="31"/>
                  </a:lnTo>
                  <a:lnTo>
                    <a:pt x="148" y="38"/>
                  </a:lnTo>
                  <a:lnTo>
                    <a:pt x="129" y="43"/>
                  </a:lnTo>
                  <a:lnTo>
                    <a:pt x="110" y="50"/>
                  </a:lnTo>
                  <a:lnTo>
                    <a:pt x="93" y="58"/>
                  </a:lnTo>
                  <a:lnTo>
                    <a:pt x="77" y="65"/>
                  </a:lnTo>
                  <a:lnTo>
                    <a:pt x="62" y="74"/>
                  </a:lnTo>
                  <a:lnTo>
                    <a:pt x="48" y="81"/>
                  </a:lnTo>
                  <a:lnTo>
                    <a:pt x="37" y="8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auto">
            <a:xfrm>
              <a:off x="4625" y="1126"/>
              <a:ext cx="192" cy="105"/>
            </a:xfrm>
            <a:custGeom>
              <a:avLst/>
              <a:gdLst/>
              <a:ahLst/>
              <a:cxnLst>
                <a:cxn ang="0">
                  <a:pos x="380" y="2"/>
                </a:cxn>
                <a:cxn ang="0">
                  <a:pos x="382" y="2"/>
                </a:cxn>
                <a:cxn ang="0">
                  <a:pos x="359" y="4"/>
                </a:cxn>
                <a:cxn ang="0">
                  <a:pos x="334" y="5"/>
                </a:cxn>
                <a:cxn ang="0">
                  <a:pos x="310" y="8"/>
                </a:cxn>
                <a:cxn ang="0">
                  <a:pos x="287" y="12"/>
                </a:cxn>
                <a:cxn ang="0">
                  <a:pos x="264" y="16"/>
                </a:cxn>
                <a:cxn ang="0">
                  <a:pos x="243" y="20"/>
                </a:cxn>
                <a:cxn ang="0">
                  <a:pos x="222" y="26"/>
                </a:cxn>
                <a:cxn ang="0">
                  <a:pos x="201" y="33"/>
                </a:cxn>
                <a:cxn ang="0">
                  <a:pos x="179" y="40"/>
                </a:cxn>
                <a:cxn ang="0">
                  <a:pos x="158" y="47"/>
                </a:cxn>
                <a:cxn ang="0">
                  <a:pos x="139" y="55"/>
                </a:cxn>
                <a:cxn ang="0">
                  <a:pos x="120" y="63"/>
                </a:cxn>
                <a:cxn ang="0">
                  <a:pos x="100" y="73"/>
                </a:cxn>
                <a:cxn ang="0">
                  <a:pos x="81" y="83"/>
                </a:cxn>
                <a:cxn ang="0">
                  <a:pos x="64" y="94"/>
                </a:cxn>
                <a:cxn ang="0">
                  <a:pos x="46" y="105"/>
                </a:cxn>
                <a:cxn ang="0">
                  <a:pos x="0" y="105"/>
                </a:cxn>
                <a:cxn ang="0">
                  <a:pos x="0" y="76"/>
                </a:cxn>
                <a:cxn ang="0">
                  <a:pos x="37" y="76"/>
                </a:cxn>
                <a:cxn ang="0">
                  <a:pos x="48" y="68"/>
                </a:cxn>
                <a:cxn ang="0">
                  <a:pos x="62" y="61"/>
                </a:cxn>
                <a:cxn ang="0">
                  <a:pos x="77" y="52"/>
                </a:cxn>
                <a:cxn ang="0">
                  <a:pos x="93" y="45"/>
                </a:cxn>
                <a:cxn ang="0">
                  <a:pos x="110" y="37"/>
                </a:cxn>
                <a:cxn ang="0">
                  <a:pos x="129" y="30"/>
                </a:cxn>
                <a:cxn ang="0">
                  <a:pos x="148" y="25"/>
                </a:cxn>
                <a:cxn ang="0">
                  <a:pos x="172" y="18"/>
                </a:cxn>
                <a:cxn ang="0">
                  <a:pos x="193" y="12"/>
                </a:cxn>
                <a:cxn ang="0">
                  <a:pos x="216" y="8"/>
                </a:cxn>
                <a:cxn ang="0">
                  <a:pos x="241" y="4"/>
                </a:cxn>
                <a:cxn ang="0">
                  <a:pos x="268" y="1"/>
                </a:cxn>
                <a:cxn ang="0">
                  <a:pos x="293" y="0"/>
                </a:cxn>
                <a:cxn ang="0">
                  <a:pos x="322" y="0"/>
                </a:cxn>
                <a:cxn ang="0">
                  <a:pos x="351" y="0"/>
                </a:cxn>
                <a:cxn ang="0">
                  <a:pos x="380" y="2"/>
                </a:cxn>
              </a:cxnLst>
              <a:rect l="0" t="0" r="r" b="b"/>
              <a:pathLst>
                <a:path w="382" h="105">
                  <a:moveTo>
                    <a:pt x="380" y="2"/>
                  </a:moveTo>
                  <a:lnTo>
                    <a:pt x="382" y="2"/>
                  </a:lnTo>
                  <a:lnTo>
                    <a:pt x="359" y="4"/>
                  </a:lnTo>
                  <a:lnTo>
                    <a:pt x="334" y="5"/>
                  </a:lnTo>
                  <a:lnTo>
                    <a:pt x="310" y="8"/>
                  </a:lnTo>
                  <a:lnTo>
                    <a:pt x="287" y="12"/>
                  </a:lnTo>
                  <a:lnTo>
                    <a:pt x="264" y="16"/>
                  </a:lnTo>
                  <a:lnTo>
                    <a:pt x="243" y="20"/>
                  </a:lnTo>
                  <a:lnTo>
                    <a:pt x="222" y="26"/>
                  </a:lnTo>
                  <a:lnTo>
                    <a:pt x="201" y="33"/>
                  </a:lnTo>
                  <a:lnTo>
                    <a:pt x="179" y="40"/>
                  </a:lnTo>
                  <a:lnTo>
                    <a:pt x="158" y="47"/>
                  </a:lnTo>
                  <a:lnTo>
                    <a:pt x="139" y="55"/>
                  </a:lnTo>
                  <a:lnTo>
                    <a:pt x="120" y="63"/>
                  </a:lnTo>
                  <a:lnTo>
                    <a:pt x="100" y="73"/>
                  </a:lnTo>
                  <a:lnTo>
                    <a:pt x="81" y="83"/>
                  </a:lnTo>
                  <a:lnTo>
                    <a:pt x="64" y="94"/>
                  </a:lnTo>
                  <a:lnTo>
                    <a:pt x="46" y="105"/>
                  </a:lnTo>
                  <a:lnTo>
                    <a:pt x="0" y="105"/>
                  </a:lnTo>
                  <a:lnTo>
                    <a:pt x="0" y="76"/>
                  </a:lnTo>
                  <a:lnTo>
                    <a:pt x="37" y="76"/>
                  </a:lnTo>
                  <a:lnTo>
                    <a:pt x="48" y="68"/>
                  </a:lnTo>
                  <a:lnTo>
                    <a:pt x="62" y="61"/>
                  </a:lnTo>
                  <a:lnTo>
                    <a:pt x="77" y="52"/>
                  </a:lnTo>
                  <a:lnTo>
                    <a:pt x="93" y="45"/>
                  </a:lnTo>
                  <a:lnTo>
                    <a:pt x="110" y="37"/>
                  </a:lnTo>
                  <a:lnTo>
                    <a:pt x="129" y="30"/>
                  </a:lnTo>
                  <a:lnTo>
                    <a:pt x="148" y="25"/>
                  </a:lnTo>
                  <a:lnTo>
                    <a:pt x="172" y="18"/>
                  </a:lnTo>
                  <a:lnTo>
                    <a:pt x="193" y="12"/>
                  </a:lnTo>
                  <a:lnTo>
                    <a:pt x="216" y="8"/>
                  </a:lnTo>
                  <a:lnTo>
                    <a:pt x="241" y="4"/>
                  </a:lnTo>
                  <a:lnTo>
                    <a:pt x="268" y="1"/>
                  </a:lnTo>
                  <a:lnTo>
                    <a:pt x="293" y="0"/>
                  </a:lnTo>
                  <a:lnTo>
                    <a:pt x="322" y="0"/>
                  </a:lnTo>
                  <a:lnTo>
                    <a:pt x="351" y="0"/>
                  </a:lnTo>
                  <a:lnTo>
                    <a:pt x="380" y="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4767" y="1472"/>
              <a:ext cx="50" cy="56"/>
            </a:xfrm>
            <a:custGeom>
              <a:avLst/>
              <a:gdLst/>
              <a:ahLst/>
              <a:cxnLst>
                <a:cxn ang="0">
                  <a:pos x="97" y="29"/>
                </a:cxn>
                <a:cxn ang="0">
                  <a:pos x="95" y="35"/>
                </a:cxn>
                <a:cxn ang="0">
                  <a:pos x="91" y="39"/>
                </a:cxn>
                <a:cxn ang="0">
                  <a:pos x="85" y="45"/>
                </a:cxn>
                <a:cxn ang="0">
                  <a:pos x="80" y="49"/>
                </a:cxn>
                <a:cxn ang="0">
                  <a:pos x="72" y="53"/>
                </a:cxn>
                <a:cxn ang="0">
                  <a:pos x="62" y="56"/>
                </a:cxn>
                <a:cxn ang="0">
                  <a:pos x="51" y="56"/>
                </a:cxn>
                <a:cxn ang="0">
                  <a:pos x="39" y="56"/>
                </a:cxn>
                <a:cxn ang="0">
                  <a:pos x="18" y="47"/>
                </a:cxn>
                <a:cxn ang="0">
                  <a:pos x="4" y="35"/>
                </a:cxn>
                <a:cxn ang="0">
                  <a:pos x="0" y="20"/>
                </a:cxn>
                <a:cxn ang="0">
                  <a:pos x="4" y="7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1" y="6"/>
                </a:cxn>
                <a:cxn ang="0">
                  <a:pos x="33" y="15"/>
                </a:cxn>
                <a:cxn ang="0">
                  <a:pos x="39" y="27"/>
                </a:cxn>
                <a:cxn ang="0">
                  <a:pos x="53" y="36"/>
                </a:cxn>
                <a:cxn ang="0">
                  <a:pos x="70" y="38"/>
                </a:cxn>
                <a:cxn ang="0">
                  <a:pos x="85" y="28"/>
                </a:cxn>
                <a:cxn ang="0">
                  <a:pos x="95" y="18"/>
                </a:cxn>
                <a:cxn ang="0">
                  <a:pos x="101" y="17"/>
                </a:cxn>
                <a:cxn ang="0">
                  <a:pos x="101" y="22"/>
                </a:cxn>
                <a:cxn ang="0">
                  <a:pos x="97" y="29"/>
                </a:cxn>
              </a:cxnLst>
              <a:rect l="0" t="0" r="r" b="b"/>
              <a:pathLst>
                <a:path w="101" h="56">
                  <a:moveTo>
                    <a:pt x="97" y="29"/>
                  </a:moveTo>
                  <a:lnTo>
                    <a:pt x="95" y="35"/>
                  </a:lnTo>
                  <a:lnTo>
                    <a:pt x="91" y="39"/>
                  </a:lnTo>
                  <a:lnTo>
                    <a:pt x="85" y="45"/>
                  </a:lnTo>
                  <a:lnTo>
                    <a:pt x="80" y="49"/>
                  </a:lnTo>
                  <a:lnTo>
                    <a:pt x="72" y="53"/>
                  </a:lnTo>
                  <a:lnTo>
                    <a:pt x="62" y="56"/>
                  </a:lnTo>
                  <a:lnTo>
                    <a:pt x="51" y="56"/>
                  </a:lnTo>
                  <a:lnTo>
                    <a:pt x="39" y="56"/>
                  </a:lnTo>
                  <a:lnTo>
                    <a:pt x="18" y="47"/>
                  </a:lnTo>
                  <a:lnTo>
                    <a:pt x="4" y="35"/>
                  </a:lnTo>
                  <a:lnTo>
                    <a:pt x="0" y="20"/>
                  </a:lnTo>
                  <a:lnTo>
                    <a:pt x="4" y="7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31" y="6"/>
                  </a:lnTo>
                  <a:lnTo>
                    <a:pt x="33" y="15"/>
                  </a:lnTo>
                  <a:lnTo>
                    <a:pt x="39" y="27"/>
                  </a:lnTo>
                  <a:lnTo>
                    <a:pt x="53" y="36"/>
                  </a:lnTo>
                  <a:lnTo>
                    <a:pt x="70" y="38"/>
                  </a:lnTo>
                  <a:lnTo>
                    <a:pt x="85" y="28"/>
                  </a:lnTo>
                  <a:lnTo>
                    <a:pt x="95" y="18"/>
                  </a:lnTo>
                  <a:lnTo>
                    <a:pt x="101" y="17"/>
                  </a:lnTo>
                  <a:lnTo>
                    <a:pt x="101" y="22"/>
                  </a:lnTo>
                  <a:lnTo>
                    <a:pt x="97" y="2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5126" y="1449"/>
              <a:ext cx="56" cy="688"/>
            </a:xfrm>
            <a:custGeom>
              <a:avLst/>
              <a:gdLst/>
              <a:ahLst/>
              <a:cxnLst>
                <a:cxn ang="0">
                  <a:pos x="112" y="688"/>
                </a:cxn>
                <a:cxn ang="0">
                  <a:pos x="112" y="156"/>
                </a:cxn>
                <a:cxn ang="0">
                  <a:pos x="110" y="127"/>
                </a:cxn>
                <a:cxn ang="0">
                  <a:pos x="104" y="101"/>
                </a:cxn>
                <a:cxn ang="0">
                  <a:pos x="94" y="77"/>
                </a:cxn>
                <a:cxn ang="0">
                  <a:pos x="83" y="55"/>
                </a:cxn>
                <a:cxn ang="0">
                  <a:pos x="67" y="37"/>
                </a:cxn>
                <a:cxn ang="0">
                  <a:pos x="48" y="22"/>
                </a:cxn>
                <a:cxn ang="0">
                  <a:pos x="25" y="9"/>
                </a:cxn>
                <a:cxn ang="0">
                  <a:pos x="0" y="0"/>
                </a:cxn>
                <a:cxn ang="0">
                  <a:pos x="19" y="20"/>
                </a:cxn>
                <a:cxn ang="0">
                  <a:pos x="33" y="41"/>
                </a:cxn>
                <a:cxn ang="0">
                  <a:pos x="44" y="65"/>
                </a:cxn>
                <a:cxn ang="0">
                  <a:pos x="54" y="87"/>
                </a:cxn>
                <a:cxn ang="0">
                  <a:pos x="62" y="109"/>
                </a:cxn>
                <a:cxn ang="0">
                  <a:pos x="65" y="128"/>
                </a:cxn>
                <a:cxn ang="0">
                  <a:pos x="69" y="145"/>
                </a:cxn>
                <a:cxn ang="0">
                  <a:pos x="71" y="159"/>
                </a:cxn>
                <a:cxn ang="0">
                  <a:pos x="71" y="159"/>
                </a:cxn>
                <a:cxn ang="0">
                  <a:pos x="71" y="688"/>
                </a:cxn>
                <a:cxn ang="0">
                  <a:pos x="112" y="688"/>
                </a:cxn>
              </a:cxnLst>
              <a:rect l="0" t="0" r="r" b="b"/>
              <a:pathLst>
                <a:path w="112" h="688">
                  <a:moveTo>
                    <a:pt x="112" y="688"/>
                  </a:moveTo>
                  <a:lnTo>
                    <a:pt x="112" y="156"/>
                  </a:lnTo>
                  <a:lnTo>
                    <a:pt x="110" y="127"/>
                  </a:lnTo>
                  <a:lnTo>
                    <a:pt x="104" y="101"/>
                  </a:lnTo>
                  <a:lnTo>
                    <a:pt x="94" y="77"/>
                  </a:lnTo>
                  <a:lnTo>
                    <a:pt x="83" y="55"/>
                  </a:lnTo>
                  <a:lnTo>
                    <a:pt x="67" y="37"/>
                  </a:lnTo>
                  <a:lnTo>
                    <a:pt x="48" y="22"/>
                  </a:lnTo>
                  <a:lnTo>
                    <a:pt x="25" y="9"/>
                  </a:lnTo>
                  <a:lnTo>
                    <a:pt x="0" y="0"/>
                  </a:lnTo>
                  <a:lnTo>
                    <a:pt x="19" y="20"/>
                  </a:lnTo>
                  <a:lnTo>
                    <a:pt x="33" y="41"/>
                  </a:lnTo>
                  <a:lnTo>
                    <a:pt x="44" y="65"/>
                  </a:lnTo>
                  <a:lnTo>
                    <a:pt x="54" y="87"/>
                  </a:lnTo>
                  <a:lnTo>
                    <a:pt x="62" y="109"/>
                  </a:lnTo>
                  <a:lnTo>
                    <a:pt x="65" y="128"/>
                  </a:lnTo>
                  <a:lnTo>
                    <a:pt x="69" y="145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688"/>
                  </a:lnTo>
                  <a:lnTo>
                    <a:pt x="112" y="68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4857" y="1264"/>
              <a:ext cx="282" cy="194"/>
            </a:xfrm>
            <a:custGeom>
              <a:avLst/>
              <a:gdLst/>
              <a:ahLst/>
              <a:cxnLst>
                <a:cxn ang="0">
                  <a:pos x="563" y="172"/>
                </a:cxn>
                <a:cxn ang="0">
                  <a:pos x="538" y="149"/>
                </a:cxn>
                <a:cxn ang="0">
                  <a:pos x="511" y="126"/>
                </a:cxn>
                <a:cxn ang="0">
                  <a:pos x="480" y="106"/>
                </a:cxn>
                <a:cxn ang="0">
                  <a:pos x="447" y="88"/>
                </a:cxn>
                <a:cxn ang="0">
                  <a:pos x="413" y="71"/>
                </a:cxn>
                <a:cxn ang="0">
                  <a:pos x="378" y="57"/>
                </a:cxn>
                <a:cxn ang="0">
                  <a:pos x="341" y="43"/>
                </a:cxn>
                <a:cxn ang="0">
                  <a:pos x="303" y="32"/>
                </a:cxn>
                <a:cxn ang="0">
                  <a:pos x="264" y="24"/>
                </a:cxn>
                <a:cxn ang="0">
                  <a:pos x="225" y="16"/>
                </a:cxn>
                <a:cxn ang="0">
                  <a:pos x="185" y="10"/>
                </a:cxn>
                <a:cxn ang="0">
                  <a:pos x="146" y="6"/>
                </a:cxn>
                <a:cxn ang="0">
                  <a:pos x="108" y="2"/>
                </a:cxn>
                <a:cxn ang="0">
                  <a:pos x="71" y="0"/>
                </a:cxn>
                <a:cxn ang="0">
                  <a:pos x="34" y="0"/>
                </a:cxn>
                <a:cxn ang="0">
                  <a:pos x="0" y="2"/>
                </a:cxn>
                <a:cxn ang="0">
                  <a:pos x="31" y="9"/>
                </a:cxn>
                <a:cxn ang="0">
                  <a:pos x="60" y="18"/>
                </a:cxn>
                <a:cxn ang="0">
                  <a:pos x="87" y="31"/>
                </a:cxn>
                <a:cxn ang="0">
                  <a:pos x="110" y="45"/>
                </a:cxn>
                <a:cxn ang="0">
                  <a:pos x="133" y="60"/>
                </a:cxn>
                <a:cxn ang="0">
                  <a:pos x="152" y="75"/>
                </a:cxn>
                <a:cxn ang="0">
                  <a:pos x="171" y="92"/>
                </a:cxn>
                <a:cxn ang="0">
                  <a:pos x="191" y="108"/>
                </a:cxn>
                <a:cxn ang="0">
                  <a:pos x="208" y="124"/>
                </a:cxn>
                <a:cxn ang="0">
                  <a:pos x="224" y="139"/>
                </a:cxn>
                <a:cxn ang="0">
                  <a:pos x="241" y="154"/>
                </a:cxn>
                <a:cxn ang="0">
                  <a:pos x="258" y="167"/>
                </a:cxn>
                <a:cxn ang="0">
                  <a:pos x="276" y="178"/>
                </a:cxn>
                <a:cxn ang="0">
                  <a:pos x="295" y="186"/>
                </a:cxn>
                <a:cxn ang="0">
                  <a:pos x="314" y="192"/>
                </a:cxn>
                <a:cxn ang="0">
                  <a:pos x="335" y="194"/>
                </a:cxn>
                <a:cxn ang="0">
                  <a:pos x="330" y="174"/>
                </a:cxn>
                <a:cxn ang="0">
                  <a:pos x="333" y="153"/>
                </a:cxn>
                <a:cxn ang="0">
                  <a:pos x="349" y="133"/>
                </a:cxn>
                <a:cxn ang="0">
                  <a:pos x="374" y="119"/>
                </a:cxn>
                <a:cxn ang="0">
                  <a:pos x="407" y="114"/>
                </a:cxn>
                <a:cxn ang="0">
                  <a:pos x="451" y="118"/>
                </a:cxn>
                <a:cxn ang="0">
                  <a:pos x="503" y="137"/>
                </a:cxn>
                <a:cxn ang="0">
                  <a:pos x="563" y="172"/>
                </a:cxn>
              </a:cxnLst>
              <a:rect l="0" t="0" r="r" b="b"/>
              <a:pathLst>
                <a:path w="563" h="194">
                  <a:moveTo>
                    <a:pt x="563" y="172"/>
                  </a:moveTo>
                  <a:lnTo>
                    <a:pt x="538" y="149"/>
                  </a:lnTo>
                  <a:lnTo>
                    <a:pt x="511" y="126"/>
                  </a:lnTo>
                  <a:lnTo>
                    <a:pt x="480" y="106"/>
                  </a:lnTo>
                  <a:lnTo>
                    <a:pt x="447" y="88"/>
                  </a:lnTo>
                  <a:lnTo>
                    <a:pt x="413" y="71"/>
                  </a:lnTo>
                  <a:lnTo>
                    <a:pt x="378" y="57"/>
                  </a:lnTo>
                  <a:lnTo>
                    <a:pt x="341" y="43"/>
                  </a:lnTo>
                  <a:lnTo>
                    <a:pt x="303" y="32"/>
                  </a:lnTo>
                  <a:lnTo>
                    <a:pt x="264" y="24"/>
                  </a:lnTo>
                  <a:lnTo>
                    <a:pt x="225" y="16"/>
                  </a:lnTo>
                  <a:lnTo>
                    <a:pt x="185" y="10"/>
                  </a:lnTo>
                  <a:lnTo>
                    <a:pt x="146" y="6"/>
                  </a:lnTo>
                  <a:lnTo>
                    <a:pt x="108" y="2"/>
                  </a:lnTo>
                  <a:lnTo>
                    <a:pt x="71" y="0"/>
                  </a:lnTo>
                  <a:lnTo>
                    <a:pt x="34" y="0"/>
                  </a:lnTo>
                  <a:lnTo>
                    <a:pt x="0" y="2"/>
                  </a:lnTo>
                  <a:lnTo>
                    <a:pt x="31" y="9"/>
                  </a:lnTo>
                  <a:lnTo>
                    <a:pt x="60" y="18"/>
                  </a:lnTo>
                  <a:lnTo>
                    <a:pt x="87" y="31"/>
                  </a:lnTo>
                  <a:lnTo>
                    <a:pt x="110" y="45"/>
                  </a:lnTo>
                  <a:lnTo>
                    <a:pt x="133" y="60"/>
                  </a:lnTo>
                  <a:lnTo>
                    <a:pt x="152" y="75"/>
                  </a:lnTo>
                  <a:lnTo>
                    <a:pt x="171" y="92"/>
                  </a:lnTo>
                  <a:lnTo>
                    <a:pt x="191" y="108"/>
                  </a:lnTo>
                  <a:lnTo>
                    <a:pt x="208" y="124"/>
                  </a:lnTo>
                  <a:lnTo>
                    <a:pt x="224" y="139"/>
                  </a:lnTo>
                  <a:lnTo>
                    <a:pt x="241" y="154"/>
                  </a:lnTo>
                  <a:lnTo>
                    <a:pt x="258" y="167"/>
                  </a:lnTo>
                  <a:lnTo>
                    <a:pt x="276" y="178"/>
                  </a:lnTo>
                  <a:lnTo>
                    <a:pt x="295" y="186"/>
                  </a:lnTo>
                  <a:lnTo>
                    <a:pt x="314" y="192"/>
                  </a:lnTo>
                  <a:lnTo>
                    <a:pt x="335" y="194"/>
                  </a:lnTo>
                  <a:lnTo>
                    <a:pt x="330" y="174"/>
                  </a:lnTo>
                  <a:lnTo>
                    <a:pt x="333" y="153"/>
                  </a:lnTo>
                  <a:lnTo>
                    <a:pt x="349" y="133"/>
                  </a:lnTo>
                  <a:lnTo>
                    <a:pt x="374" y="119"/>
                  </a:lnTo>
                  <a:lnTo>
                    <a:pt x="407" y="114"/>
                  </a:lnTo>
                  <a:lnTo>
                    <a:pt x="451" y="118"/>
                  </a:lnTo>
                  <a:lnTo>
                    <a:pt x="503" y="137"/>
                  </a:lnTo>
                  <a:lnTo>
                    <a:pt x="563" y="17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2" name="Freeform 28"/>
            <p:cNvSpPr>
              <a:spLocks/>
            </p:cNvSpPr>
            <p:nvPr/>
          </p:nvSpPr>
          <p:spPr bwMode="auto">
            <a:xfrm>
              <a:off x="4288" y="800"/>
              <a:ext cx="348" cy="219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60" y="33"/>
                </a:cxn>
                <a:cxn ang="0">
                  <a:pos x="92" y="61"/>
                </a:cxn>
                <a:cxn ang="0">
                  <a:pos x="129" y="86"/>
                </a:cxn>
                <a:cxn ang="0">
                  <a:pos x="166" y="108"/>
                </a:cxn>
                <a:cxn ang="0">
                  <a:pos x="206" y="126"/>
                </a:cxn>
                <a:cxn ang="0">
                  <a:pos x="247" y="143"/>
                </a:cxn>
                <a:cxn ang="0">
                  <a:pos x="289" y="155"/>
                </a:cxn>
                <a:cxn ang="0">
                  <a:pos x="332" y="166"/>
                </a:cxn>
                <a:cxn ang="0">
                  <a:pos x="376" y="176"/>
                </a:cxn>
                <a:cxn ang="0">
                  <a:pos x="420" y="183"/>
                </a:cxn>
                <a:cxn ang="0">
                  <a:pos x="465" y="189"/>
                </a:cxn>
                <a:cxn ang="0">
                  <a:pos x="511" y="193"/>
                </a:cxn>
                <a:cxn ang="0">
                  <a:pos x="557" y="195"/>
                </a:cxn>
                <a:cxn ang="0">
                  <a:pos x="604" y="197"/>
                </a:cxn>
                <a:cxn ang="0">
                  <a:pos x="648" y="198"/>
                </a:cxn>
                <a:cxn ang="0">
                  <a:pos x="694" y="198"/>
                </a:cxn>
                <a:cxn ang="0">
                  <a:pos x="694" y="218"/>
                </a:cxn>
                <a:cxn ang="0">
                  <a:pos x="646" y="219"/>
                </a:cxn>
                <a:cxn ang="0">
                  <a:pos x="600" y="219"/>
                </a:cxn>
                <a:cxn ang="0">
                  <a:pos x="551" y="218"/>
                </a:cxn>
                <a:cxn ang="0">
                  <a:pos x="503" y="213"/>
                </a:cxn>
                <a:cxn ang="0">
                  <a:pos x="455" y="209"/>
                </a:cxn>
                <a:cxn ang="0">
                  <a:pos x="409" y="202"/>
                </a:cxn>
                <a:cxn ang="0">
                  <a:pos x="362" y="195"/>
                </a:cxn>
                <a:cxn ang="0">
                  <a:pos x="318" y="184"/>
                </a:cxn>
                <a:cxn ang="0">
                  <a:pos x="274" y="173"/>
                </a:cxn>
                <a:cxn ang="0">
                  <a:pos x="231" y="158"/>
                </a:cxn>
                <a:cxn ang="0">
                  <a:pos x="191" y="143"/>
                </a:cxn>
                <a:cxn ang="0">
                  <a:pos x="150" y="123"/>
                </a:cxn>
                <a:cxn ang="0">
                  <a:pos x="116" y="103"/>
                </a:cxn>
                <a:cxn ang="0">
                  <a:pos x="81" y="79"/>
                </a:cxn>
                <a:cxn ang="0">
                  <a:pos x="50" y="54"/>
                </a:cxn>
                <a:cxn ang="0">
                  <a:pos x="21" y="25"/>
                </a:cxn>
                <a:cxn ang="0">
                  <a:pos x="15" y="18"/>
                </a:cxn>
                <a:cxn ang="0">
                  <a:pos x="9" y="12"/>
                </a:cxn>
                <a:cxn ang="0">
                  <a:pos x="4" y="6"/>
                </a:cxn>
                <a:cxn ang="0">
                  <a:pos x="0" y="0"/>
                </a:cxn>
                <a:cxn ang="0">
                  <a:pos x="27" y="1"/>
                </a:cxn>
              </a:cxnLst>
              <a:rect l="0" t="0" r="r" b="b"/>
              <a:pathLst>
                <a:path w="694" h="219">
                  <a:moveTo>
                    <a:pt x="27" y="1"/>
                  </a:moveTo>
                  <a:lnTo>
                    <a:pt x="60" y="33"/>
                  </a:lnTo>
                  <a:lnTo>
                    <a:pt x="92" y="61"/>
                  </a:lnTo>
                  <a:lnTo>
                    <a:pt x="129" y="86"/>
                  </a:lnTo>
                  <a:lnTo>
                    <a:pt x="166" y="108"/>
                  </a:lnTo>
                  <a:lnTo>
                    <a:pt x="206" y="126"/>
                  </a:lnTo>
                  <a:lnTo>
                    <a:pt x="247" y="143"/>
                  </a:lnTo>
                  <a:lnTo>
                    <a:pt x="289" y="155"/>
                  </a:lnTo>
                  <a:lnTo>
                    <a:pt x="332" y="166"/>
                  </a:lnTo>
                  <a:lnTo>
                    <a:pt x="376" y="176"/>
                  </a:lnTo>
                  <a:lnTo>
                    <a:pt x="420" y="183"/>
                  </a:lnTo>
                  <a:lnTo>
                    <a:pt x="465" y="189"/>
                  </a:lnTo>
                  <a:lnTo>
                    <a:pt x="511" y="193"/>
                  </a:lnTo>
                  <a:lnTo>
                    <a:pt x="557" y="195"/>
                  </a:lnTo>
                  <a:lnTo>
                    <a:pt x="604" y="197"/>
                  </a:lnTo>
                  <a:lnTo>
                    <a:pt x="648" y="198"/>
                  </a:lnTo>
                  <a:lnTo>
                    <a:pt x="694" y="198"/>
                  </a:lnTo>
                  <a:lnTo>
                    <a:pt x="694" y="218"/>
                  </a:lnTo>
                  <a:lnTo>
                    <a:pt x="646" y="219"/>
                  </a:lnTo>
                  <a:lnTo>
                    <a:pt x="600" y="219"/>
                  </a:lnTo>
                  <a:lnTo>
                    <a:pt x="551" y="218"/>
                  </a:lnTo>
                  <a:lnTo>
                    <a:pt x="503" y="213"/>
                  </a:lnTo>
                  <a:lnTo>
                    <a:pt x="455" y="209"/>
                  </a:lnTo>
                  <a:lnTo>
                    <a:pt x="409" y="202"/>
                  </a:lnTo>
                  <a:lnTo>
                    <a:pt x="362" y="195"/>
                  </a:lnTo>
                  <a:lnTo>
                    <a:pt x="318" y="184"/>
                  </a:lnTo>
                  <a:lnTo>
                    <a:pt x="274" y="173"/>
                  </a:lnTo>
                  <a:lnTo>
                    <a:pt x="231" y="158"/>
                  </a:lnTo>
                  <a:lnTo>
                    <a:pt x="191" y="143"/>
                  </a:lnTo>
                  <a:lnTo>
                    <a:pt x="150" y="123"/>
                  </a:lnTo>
                  <a:lnTo>
                    <a:pt x="116" y="103"/>
                  </a:lnTo>
                  <a:lnTo>
                    <a:pt x="81" y="79"/>
                  </a:lnTo>
                  <a:lnTo>
                    <a:pt x="50" y="54"/>
                  </a:lnTo>
                  <a:lnTo>
                    <a:pt x="21" y="25"/>
                  </a:lnTo>
                  <a:lnTo>
                    <a:pt x="15" y="18"/>
                  </a:lnTo>
                  <a:lnTo>
                    <a:pt x="9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3" name="Freeform 29"/>
            <p:cNvSpPr>
              <a:spLocks/>
            </p:cNvSpPr>
            <p:nvPr/>
          </p:nvSpPr>
          <p:spPr bwMode="auto">
            <a:xfrm>
              <a:off x="3242" y="573"/>
              <a:ext cx="1208" cy="253"/>
            </a:xfrm>
            <a:custGeom>
              <a:avLst/>
              <a:gdLst/>
              <a:ahLst/>
              <a:cxnLst>
                <a:cxn ang="0">
                  <a:pos x="2120" y="228"/>
                </a:cxn>
                <a:cxn ang="0">
                  <a:pos x="2110" y="217"/>
                </a:cxn>
                <a:cxn ang="0">
                  <a:pos x="2102" y="208"/>
                </a:cxn>
                <a:cxn ang="0">
                  <a:pos x="2093" y="197"/>
                </a:cxn>
                <a:cxn ang="0">
                  <a:pos x="2085" y="184"/>
                </a:cxn>
                <a:cxn ang="0">
                  <a:pos x="2077" y="173"/>
                </a:cxn>
                <a:cxn ang="0">
                  <a:pos x="2070" y="161"/>
                </a:cxn>
                <a:cxn ang="0">
                  <a:pos x="2062" y="148"/>
                </a:cxn>
                <a:cxn ang="0">
                  <a:pos x="2054" y="136"/>
                </a:cxn>
                <a:cxn ang="0">
                  <a:pos x="2284" y="136"/>
                </a:cxn>
                <a:cxn ang="0">
                  <a:pos x="2372" y="235"/>
                </a:cxn>
                <a:cxn ang="0">
                  <a:pos x="1638" y="235"/>
                </a:cxn>
                <a:cxn ang="0">
                  <a:pos x="1597" y="183"/>
                </a:cxn>
                <a:cxn ang="0">
                  <a:pos x="1551" y="137"/>
                </a:cxn>
                <a:cxn ang="0">
                  <a:pos x="1497" y="100"/>
                </a:cxn>
                <a:cxn ang="0">
                  <a:pos x="1439" y="69"/>
                </a:cxn>
                <a:cxn ang="0">
                  <a:pos x="1377" y="44"/>
                </a:cxn>
                <a:cxn ang="0">
                  <a:pos x="1314" y="25"/>
                </a:cxn>
                <a:cxn ang="0">
                  <a:pos x="1246" y="12"/>
                </a:cxn>
                <a:cxn ang="0">
                  <a:pos x="1181" y="4"/>
                </a:cxn>
                <a:cxn ang="0">
                  <a:pos x="1113" y="0"/>
                </a:cxn>
                <a:cxn ang="0">
                  <a:pos x="1047" y="0"/>
                </a:cxn>
                <a:cxn ang="0">
                  <a:pos x="984" y="4"/>
                </a:cxn>
                <a:cxn ang="0">
                  <a:pos x="924" y="11"/>
                </a:cxn>
                <a:cxn ang="0">
                  <a:pos x="868" y="22"/>
                </a:cxn>
                <a:cxn ang="0">
                  <a:pos x="818" y="34"/>
                </a:cxn>
                <a:cxn ang="0">
                  <a:pos x="775" y="48"/>
                </a:cxn>
                <a:cxn ang="0">
                  <a:pos x="739" y="63"/>
                </a:cxn>
                <a:cxn ang="0">
                  <a:pos x="0" y="63"/>
                </a:cxn>
                <a:cxn ang="0">
                  <a:pos x="0" y="86"/>
                </a:cxn>
                <a:cxn ang="0">
                  <a:pos x="739" y="86"/>
                </a:cxn>
                <a:cxn ang="0">
                  <a:pos x="812" y="61"/>
                </a:cxn>
                <a:cxn ang="0">
                  <a:pos x="885" y="41"/>
                </a:cxn>
                <a:cxn ang="0">
                  <a:pos x="959" y="29"/>
                </a:cxn>
                <a:cxn ang="0">
                  <a:pos x="1030" y="22"/>
                </a:cxn>
                <a:cxn ang="0">
                  <a:pos x="1101" y="21"/>
                </a:cxn>
                <a:cxn ang="0">
                  <a:pos x="1171" y="23"/>
                </a:cxn>
                <a:cxn ang="0">
                  <a:pos x="1236" y="32"/>
                </a:cxn>
                <a:cxn ang="0">
                  <a:pos x="1300" y="43"/>
                </a:cxn>
                <a:cxn ang="0">
                  <a:pos x="1358" y="59"/>
                </a:cxn>
                <a:cxn ang="0">
                  <a:pos x="1412" y="79"/>
                </a:cxn>
                <a:cxn ang="0">
                  <a:pos x="1462" y="102"/>
                </a:cxn>
                <a:cxn ang="0">
                  <a:pos x="1506" y="129"/>
                </a:cxn>
                <a:cxn ang="0">
                  <a:pos x="1543" y="156"/>
                </a:cxn>
                <a:cxn ang="0">
                  <a:pos x="1574" y="187"/>
                </a:cxn>
                <a:cxn ang="0">
                  <a:pos x="1597" y="220"/>
                </a:cxn>
                <a:cxn ang="0">
                  <a:pos x="1613" y="253"/>
                </a:cxn>
                <a:cxn ang="0">
                  <a:pos x="2417" y="253"/>
                </a:cxn>
                <a:cxn ang="0">
                  <a:pos x="2295" y="119"/>
                </a:cxn>
                <a:cxn ang="0">
                  <a:pos x="2020" y="119"/>
                </a:cxn>
                <a:cxn ang="0">
                  <a:pos x="2023" y="130"/>
                </a:cxn>
                <a:cxn ang="0">
                  <a:pos x="2029" y="142"/>
                </a:cxn>
                <a:cxn ang="0">
                  <a:pos x="2037" y="154"/>
                </a:cxn>
                <a:cxn ang="0">
                  <a:pos x="2045" y="166"/>
                </a:cxn>
                <a:cxn ang="0">
                  <a:pos x="2052" y="180"/>
                </a:cxn>
                <a:cxn ang="0">
                  <a:pos x="2064" y="194"/>
                </a:cxn>
                <a:cxn ang="0">
                  <a:pos x="2077" y="209"/>
                </a:cxn>
                <a:cxn ang="0">
                  <a:pos x="2093" y="227"/>
                </a:cxn>
                <a:cxn ang="0">
                  <a:pos x="2120" y="228"/>
                </a:cxn>
              </a:cxnLst>
              <a:rect l="0" t="0" r="r" b="b"/>
              <a:pathLst>
                <a:path w="2417" h="253">
                  <a:moveTo>
                    <a:pt x="2120" y="228"/>
                  </a:moveTo>
                  <a:lnTo>
                    <a:pt x="2110" y="217"/>
                  </a:lnTo>
                  <a:lnTo>
                    <a:pt x="2102" y="208"/>
                  </a:lnTo>
                  <a:lnTo>
                    <a:pt x="2093" y="197"/>
                  </a:lnTo>
                  <a:lnTo>
                    <a:pt x="2085" y="184"/>
                  </a:lnTo>
                  <a:lnTo>
                    <a:pt x="2077" y="173"/>
                  </a:lnTo>
                  <a:lnTo>
                    <a:pt x="2070" y="161"/>
                  </a:lnTo>
                  <a:lnTo>
                    <a:pt x="2062" y="148"/>
                  </a:lnTo>
                  <a:lnTo>
                    <a:pt x="2054" y="136"/>
                  </a:lnTo>
                  <a:lnTo>
                    <a:pt x="2284" y="136"/>
                  </a:lnTo>
                  <a:lnTo>
                    <a:pt x="2372" y="235"/>
                  </a:lnTo>
                  <a:lnTo>
                    <a:pt x="1638" y="235"/>
                  </a:lnTo>
                  <a:lnTo>
                    <a:pt x="1597" y="183"/>
                  </a:lnTo>
                  <a:lnTo>
                    <a:pt x="1551" y="137"/>
                  </a:lnTo>
                  <a:lnTo>
                    <a:pt x="1497" y="100"/>
                  </a:lnTo>
                  <a:lnTo>
                    <a:pt x="1439" y="69"/>
                  </a:lnTo>
                  <a:lnTo>
                    <a:pt x="1377" y="44"/>
                  </a:lnTo>
                  <a:lnTo>
                    <a:pt x="1314" y="25"/>
                  </a:lnTo>
                  <a:lnTo>
                    <a:pt x="1246" y="12"/>
                  </a:lnTo>
                  <a:lnTo>
                    <a:pt x="1181" y="4"/>
                  </a:lnTo>
                  <a:lnTo>
                    <a:pt x="1113" y="0"/>
                  </a:lnTo>
                  <a:lnTo>
                    <a:pt x="1047" y="0"/>
                  </a:lnTo>
                  <a:lnTo>
                    <a:pt x="984" y="4"/>
                  </a:lnTo>
                  <a:lnTo>
                    <a:pt x="924" y="11"/>
                  </a:lnTo>
                  <a:lnTo>
                    <a:pt x="868" y="22"/>
                  </a:lnTo>
                  <a:lnTo>
                    <a:pt x="818" y="34"/>
                  </a:lnTo>
                  <a:lnTo>
                    <a:pt x="775" y="48"/>
                  </a:lnTo>
                  <a:lnTo>
                    <a:pt x="739" y="63"/>
                  </a:lnTo>
                  <a:lnTo>
                    <a:pt x="0" y="63"/>
                  </a:lnTo>
                  <a:lnTo>
                    <a:pt x="0" y="86"/>
                  </a:lnTo>
                  <a:lnTo>
                    <a:pt x="739" y="86"/>
                  </a:lnTo>
                  <a:lnTo>
                    <a:pt x="812" y="61"/>
                  </a:lnTo>
                  <a:lnTo>
                    <a:pt x="885" y="41"/>
                  </a:lnTo>
                  <a:lnTo>
                    <a:pt x="959" y="29"/>
                  </a:lnTo>
                  <a:lnTo>
                    <a:pt x="1030" y="22"/>
                  </a:lnTo>
                  <a:lnTo>
                    <a:pt x="1101" y="21"/>
                  </a:lnTo>
                  <a:lnTo>
                    <a:pt x="1171" y="23"/>
                  </a:lnTo>
                  <a:lnTo>
                    <a:pt x="1236" y="32"/>
                  </a:lnTo>
                  <a:lnTo>
                    <a:pt x="1300" y="43"/>
                  </a:lnTo>
                  <a:lnTo>
                    <a:pt x="1358" y="59"/>
                  </a:lnTo>
                  <a:lnTo>
                    <a:pt x="1412" y="79"/>
                  </a:lnTo>
                  <a:lnTo>
                    <a:pt x="1462" y="102"/>
                  </a:lnTo>
                  <a:lnTo>
                    <a:pt x="1506" y="129"/>
                  </a:lnTo>
                  <a:lnTo>
                    <a:pt x="1543" y="156"/>
                  </a:lnTo>
                  <a:lnTo>
                    <a:pt x="1574" y="187"/>
                  </a:lnTo>
                  <a:lnTo>
                    <a:pt x="1597" y="220"/>
                  </a:lnTo>
                  <a:lnTo>
                    <a:pt x="1613" y="253"/>
                  </a:lnTo>
                  <a:lnTo>
                    <a:pt x="2417" y="253"/>
                  </a:lnTo>
                  <a:lnTo>
                    <a:pt x="2295" y="119"/>
                  </a:lnTo>
                  <a:lnTo>
                    <a:pt x="2020" y="119"/>
                  </a:lnTo>
                  <a:lnTo>
                    <a:pt x="2023" y="130"/>
                  </a:lnTo>
                  <a:lnTo>
                    <a:pt x="2029" y="142"/>
                  </a:lnTo>
                  <a:lnTo>
                    <a:pt x="2037" y="154"/>
                  </a:lnTo>
                  <a:lnTo>
                    <a:pt x="2045" y="166"/>
                  </a:lnTo>
                  <a:lnTo>
                    <a:pt x="2052" y="180"/>
                  </a:lnTo>
                  <a:lnTo>
                    <a:pt x="2064" y="194"/>
                  </a:lnTo>
                  <a:lnTo>
                    <a:pt x="2077" y="209"/>
                  </a:lnTo>
                  <a:lnTo>
                    <a:pt x="2093" y="227"/>
                  </a:lnTo>
                  <a:lnTo>
                    <a:pt x="2120" y="22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4" name="Freeform 30"/>
            <p:cNvSpPr>
              <a:spLocks/>
            </p:cNvSpPr>
            <p:nvPr/>
          </p:nvSpPr>
          <p:spPr bwMode="auto">
            <a:xfrm>
              <a:off x="3242" y="781"/>
              <a:ext cx="581" cy="115"/>
            </a:xfrm>
            <a:custGeom>
              <a:avLst/>
              <a:gdLst/>
              <a:ahLst/>
              <a:cxnLst>
                <a:cxn ang="0">
                  <a:pos x="739" y="115"/>
                </a:cxn>
                <a:cxn ang="0">
                  <a:pos x="0" y="115"/>
                </a:cxn>
                <a:cxn ang="0">
                  <a:pos x="0" y="94"/>
                </a:cxn>
                <a:cxn ang="0">
                  <a:pos x="739" y="94"/>
                </a:cxn>
                <a:cxn ang="0">
                  <a:pos x="750" y="87"/>
                </a:cxn>
                <a:cxn ang="0">
                  <a:pos x="766" y="79"/>
                </a:cxn>
                <a:cxn ang="0">
                  <a:pos x="781" y="70"/>
                </a:cxn>
                <a:cxn ang="0">
                  <a:pos x="801" y="63"/>
                </a:cxn>
                <a:cxn ang="0">
                  <a:pos x="820" y="55"/>
                </a:cxn>
                <a:cxn ang="0">
                  <a:pos x="841" y="47"/>
                </a:cxn>
                <a:cxn ang="0">
                  <a:pos x="862" y="40"/>
                </a:cxn>
                <a:cxn ang="0">
                  <a:pos x="885" y="31"/>
                </a:cxn>
                <a:cxn ang="0">
                  <a:pos x="909" y="26"/>
                </a:cxn>
                <a:cxn ang="0">
                  <a:pos x="932" y="19"/>
                </a:cxn>
                <a:cxn ang="0">
                  <a:pos x="953" y="13"/>
                </a:cxn>
                <a:cxn ang="0">
                  <a:pos x="976" y="9"/>
                </a:cxn>
                <a:cxn ang="0">
                  <a:pos x="997" y="5"/>
                </a:cxn>
                <a:cxn ang="0">
                  <a:pos x="1017" y="2"/>
                </a:cxn>
                <a:cxn ang="0">
                  <a:pos x="1036" y="0"/>
                </a:cxn>
                <a:cxn ang="0">
                  <a:pos x="1053" y="0"/>
                </a:cxn>
                <a:cxn ang="0">
                  <a:pos x="1069" y="0"/>
                </a:cxn>
                <a:cxn ang="0">
                  <a:pos x="1086" y="0"/>
                </a:cxn>
                <a:cxn ang="0">
                  <a:pos x="1103" y="0"/>
                </a:cxn>
                <a:cxn ang="0">
                  <a:pos x="1119" y="0"/>
                </a:cxn>
                <a:cxn ang="0">
                  <a:pos x="1132" y="0"/>
                </a:cxn>
                <a:cxn ang="0">
                  <a:pos x="1144" y="1"/>
                </a:cxn>
                <a:cxn ang="0">
                  <a:pos x="1154" y="1"/>
                </a:cxn>
                <a:cxn ang="0">
                  <a:pos x="1161" y="2"/>
                </a:cxn>
                <a:cxn ang="0">
                  <a:pos x="1146" y="1"/>
                </a:cxn>
                <a:cxn ang="0">
                  <a:pos x="1128" y="1"/>
                </a:cxn>
                <a:cxn ang="0">
                  <a:pos x="1109" y="1"/>
                </a:cxn>
                <a:cxn ang="0">
                  <a:pos x="1088" y="2"/>
                </a:cxn>
                <a:cxn ang="0">
                  <a:pos x="1065" y="5"/>
                </a:cxn>
                <a:cxn ang="0">
                  <a:pos x="1042" y="8"/>
                </a:cxn>
                <a:cxn ang="0">
                  <a:pos x="1015" y="13"/>
                </a:cxn>
                <a:cxn ang="0">
                  <a:pos x="988" y="19"/>
                </a:cxn>
                <a:cxn ang="0">
                  <a:pos x="959" y="26"/>
                </a:cxn>
                <a:cxn ang="0">
                  <a:pos x="930" y="33"/>
                </a:cxn>
                <a:cxn ang="0">
                  <a:pos x="899" y="43"/>
                </a:cxn>
                <a:cxn ang="0">
                  <a:pos x="868" y="54"/>
                </a:cxn>
                <a:cxn ang="0">
                  <a:pos x="837" y="66"/>
                </a:cxn>
                <a:cxn ang="0">
                  <a:pos x="804" y="81"/>
                </a:cxn>
                <a:cxn ang="0">
                  <a:pos x="772" y="97"/>
                </a:cxn>
                <a:cxn ang="0">
                  <a:pos x="739" y="115"/>
                </a:cxn>
              </a:cxnLst>
              <a:rect l="0" t="0" r="r" b="b"/>
              <a:pathLst>
                <a:path w="1161" h="115">
                  <a:moveTo>
                    <a:pt x="739" y="115"/>
                  </a:moveTo>
                  <a:lnTo>
                    <a:pt x="0" y="115"/>
                  </a:lnTo>
                  <a:lnTo>
                    <a:pt x="0" y="94"/>
                  </a:lnTo>
                  <a:lnTo>
                    <a:pt x="739" y="94"/>
                  </a:lnTo>
                  <a:lnTo>
                    <a:pt x="750" y="87"/>
                  </a:lnTo>
                  <a:lnTo>
                    <a:pt x="766" y="79"/>
                  </a:lnTo>
                  <a:lnTo>
                    <a:pt x="781" y="70"/>
                  </a:lnTo>
                  <a:lnTo>
                    <a:pt x="801" y="63"/>
                  </a:lnTo>
                  <a:lnTo>
                    <a:pt x="820" y="55"/>
                  </a:lnTo>
                  <a:lnTo>
                    <a:pt x="841" y="47"/>
                  </a:lnTo>
                  <a:lnTo>
                    <a:pt x="862" y="40"/>
                  </a:lnTo>
                  <a:lnTo>
                    <a:pt x="885" y="31"/>
                  </a:lnTo>
                  <a:lnTo>
                    <a:pt x="909" y="26"/>
                  </a:lnTo>
                  <a:lnTo>
                    <a:pt x="932" y="19"/>
                  </a:lnTo>
                  <a:lnTo>
                    <a:pt x="953" y="13"/>
                  </a:lnTo>
                  <a:lnTo>
                    <a:pt x="976" y="9"/>
                  </a:lnTo>
                  <a:lnTo>
                    <a:pt x="997" y="5"/>
                  </a:lnTo>
                  <a:lnTo>
                    <a:pt x="1017" y="2"/>
                  </a:lnTo>
                  <a:lnTo>
                    <a:pt x="1036" y="0"/>
                  </a:lnTo>
                  <a:lnTo>
                    <a:pt x="1053" y="0"/>
                  </a:lnTo>
                  <a:lnTo>
                    <a:pt x="1069" y="0"/>
                  </a:lnTo>
                  <a:lnTo>
                    <a:pt x="1086" y="0"/>
                  </a:lnTo>
                  <a:lnTo>
                    <a:pt x="1103" y="0"/>
                  </a:lnTo>
                  <a:lnTo>
                    <a:pt x="1119" y="0"/>
                  </a:lnTo>
                  <a:lnTo>
                    <a:pt x="1132" y="0"/>
                  </a:lnTo>
                  <a:lnTo>
                    <a:pt x="1144" y="1"/>
                  </a:lnTo>
                  <a:lnTo>
                    <a:pt x="1154" y="1"/>
                  </a:lnTo>
                  <a:lnTo>
                    <a:pt x="1161" y="2"/>
                  </a:lnTo>
                  <a:lnTo>
                    <a:pt x="1146" y="1"/>
                  </a:lnTo>
                  <a:lnTo>
                    <a:pt x="1128" y="1"/>
                  </a:lnTo>
                  <a:lnTo>
                    <a:pt x="1109" y="1"/>
                  </a:lnTo>
                  <a:lnTo>
                    <a:pt x="1088" y="2"/>
                  </a:lnTo>
                  <a:lnTo>
                    <a:pt x="1065" y="5"/>
                  </a:lnTo>
                  <a:lnTo>
                    <a:pt x="1042" y="8"/>
                  </a:lnTo>
                  <a:lnTo>
                    <a:pt x="1015" y="13"/>
                  </a:lnTo>
                  <a:lnTo>
                    <a:pt x="988" y="19"/>
                  </a:lnTo>
                  <a:lnTo>
                    <a:pt x="959" y="26"/>
                  </a:lnTo>
                  <a:lnTo>
                    <a:pt x="930" y="33"/>
                  </a:lnTo>
                  <a:lnTo>
                    <a:pt x="899" y="43"/>
                  </a:lnTo>
                  <a:lnTo>
                    <a:pt x="868" y="54"/>
                  </a:lnTo>
                  <a:lnTo>
                    <a:pt x="837" y="66"/>
                  </a:lnTo>
                  <a:lnTo>
                    <a:pt x="804" y="81"/>
                  </a:lnTo>
                  <a:lnTo>
                    <a:pt x="772" y="97"/>
                  </a:lnTo>
                  <a:lnTo>
                    <a:pt x="739" y="115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5" name="Freeform 31"/>
            <p:cNvSpPr>
              <a:spLocks/>
            </p:cNvSpPr>
            <p:nvPr/>
          </p:nvSpPr>
          <p:spPr bwMode="auto">
            <a:xfrm>
              <a:off x="3242" y="746"/>
              <a:ext cx="1411" cy="519"/>
            </a:xfrm>
            <a:custGeom>
              <a:avLst/>
              <a:gdLst/>
              <a:ahLst/>
              <a:cxnLst>
                <a:cxn ang="0">
                  <a:pos x="756" y="91"/>
                </a:cxn>
                <a:cxn ang="0">
                  <a:pos x="831" y="64"/>
                </a:cxn>
                <a:cxn ang="0">
                  <a:pos x="910" y="46"/>
                </a:cxn>
                <a:cxn ang="0">
                  <a:pos x="991" y="36"/>
                </a:cxn>
                <a:cxn ang="0">
                  <a:pos x="1094" y="35"/>
                </a:cxn>
                <a:cxn ang="0">
                  <a:pos x="1240" y="51"/>
                </a:cxn>
                <a:cxn ang="0">
                  <a:pos x="1360" y="91"/>
                </a:cxn>
                <a:cxn ang="0">
                  <a:pos x="1485" y="198"/>
                </a:cxn>
                <a:cxn ang="0">
                  <a:pos x="1462" y="359"/>
                </a:cxn>
                <a:cxn ang="0">
                  <a:pos x="1325" y="438"/>
                </a:cxn>
                <a:cxn ang="0">
                  <a:pos x="1196" y="417"/>
                </a:cxn>
                <a:cxn ang="0">
                  <a:pos x="1146" y="344"/>
                </a:cxn>
                <a:cxn ang="0">
                  <a:pos x="1192" y="290"/>
                </a:cxn>
                <a:cxn ang="0">
                  <a:pos x="1262" y="295"/>
                </a:cxn>
                <a:cxn ang="0">
                  <a:pos x="1325" y="312"/>
                </a:cxn>
                <a:cxn ang="0">
                  <a:pos x="1329" y="205"/>
                </a:cxn>
                <a:cxn ang="0">
                  <a:pos x="1175" y="157"/>
                </a:cxn>
                <a:cxn ang="0">
                  <a:pos x="1067" y="231"/>
                </a:cxn>
                <a:cxn ang="0">
                  <a:pos x="1047" y="303"/>
                </a:cxn>
                <a:cxn ang="0">
                  <a:pos x="1022" y="285"/>
                </a:cxn>
                <a:cxn ang="0">
                  <a:pos x="964" y="270"/>
                </a:cxn>
                <a:cxn ang="0">
                  <a:pos x="887" y="287"/>
                </a:cxn>
                <a:cxn ang="0">
                  <a:pos x="860" y="338"/>
                </a:cxn>
                <a:cxn ang="0">
                  <a:pos x="893" y="309"/>
                </a:cxn>
                <a:cxn ang="0">
                  <a:pos x="932" y="290"/>
                </a:cxn>
                <a:cxn ang="0">
                  <a:pos x="995" y="294"/>
                </a:cxn>
                <a:cxn ang="0">
                  <a:pos x="1049" y="335"/>
                </a:cxn>
                <a:cxn ang="0">
                  <a:pos x="1127" y="399"/>
                </a:cxn>
                <a:cxn ang="0">
                  <a:pos x="1225" y="452"/>
                </a:cxn>
                <a:cxn ang="0">
                  <a:pos x="1343" y="461"/>
                </a:cxn>
                <a:cxn ang="0">
                  <a:pos x="1454" y="398"/>
                </a:cxn>
                <a:cxn ang="0">
                  <a:pos x="2064" y="312"/>
                </a:cxn>
                <a:cxn ang="0">
                  <a:pos x="2104" y="346"/>
                </a:cxn>
                <a:cxn ang="0">
                  <a:pos x="2187" y="409"/>
                </a:cxn>
                <a:cxn ang="0">
                  <a:pos x="2313" y="473"/>
                </a:cxn>
                <a:cxn ang="0">
                  <a:pos x="2479" y="507"/>
                </a:cxn>
                <a:cxn ang="0">
                  <a:pos x="2643" y="516"/>
                </a:cxn>
                <a:cxn ang="0">
                  <a:pos x="2762" y="498"/>
                </a:cxn>
                <a:cxn ang="0">
                  <a:pos x="2820" y="427"/>
                </a:cxn>
                <a:cxn ang="0">
                  <a:pos x="2779" y="340"/>
                </a:cxn>
                <a:cxn ang="0">
                  <a:pos x="2658" y="344"/>
                </a:cxn>
                <a:cxn ang="0">
                  <a:pos x="2641" y="410"/>
                </a:cxn>
                <a:cxn ang="0">
                  <a:pos x="2542" y="432"/>
                </a:cxn>
                <a:cxn ang="0">
                  <a:pos x="2365" y="414"/>
                </a:cxn>
                <a:cxn ang="0">
                  <a:pos x="2193" y="359"/>
                </a:cxn>
                <a:cxn ang="0">
                  <a:pos x="2060" y="273"/>
                </a:cxn>
                <a:cxn ang="0">
                  <a:pos x="1506" y="204"/>
                </a:cxn>
                <a:cxn ang="0">
                  <a:pos x="1476" y="152"/>
                </a:cxn>
                <a:cxn ang="0">
                  <a:pos x="1422" y="104"/>
                </a:cxn>
                <a:cxn ang="0">
                  <a:pos x="1244" y="24"/>
                </a:cxn>
                <a:cxn ang="0">
                  <a:pos x="1053" y="0"/>
                </a:cxn>
                <a:cxn ang="0">
                  <a:pos x="876" y="14"/>
                </a:cxn>
                <a:cxn ang="0">
                  <a:pos x="739" y="50"/>
                </a:cxn>
              </a:cxnLst>
              <a:rect l="0" t="0" r="r" b="b"/>
              <a:pathLst>
                <a:path w="2822" h="517">
                  <a:moveTo>
                    <a:pt x="0" y="50"/>
                  </a:moveTo>
                  <a:lnTo>
                    <a:pt x="0" y="100"/>
                  </a:lnTo>
                  <a:lnTo>
                    <a:pt x="739" y="100"/>
                  </a:lnTo>
                  <a:lnTo>
                    <a:pt x="756" y="91"/>
                  </a:lnTo>
                  <a:lnTo>
                    <a:pt x="774" y="83"/>
                  </a:lnTo>
                  <a:lnTo>
                    <a:pt x="793" y="76"/>
                  </a:lnTo>
                  <a:lnTo>
                    <a:pt x="812" y="69"/>
                  </a:lnTo>
                  <a:lnTo>
                    <a:pt x="831" y="64"/>
                  </a:lnTo>
                  <a:lnTo>
                    <a:pt x="851" y="58"/>
                  </a:lnTo>
                  <a:lnTo>
                    <a:pt x="870" y="54"/>
                  </a:lnTo>
                  <a:lnTo>
                    <a:pt x="891" y="50"/>
                  </a:lnTo>
                  <a:lnTo>
                    <a:pt x="910" y="46"/>
                  </a:lnTo>
                  <a:lnTo>
                    <a:pt x="930" y="43"/>
                  </a:lnTo>
                  <a:lnTo>
                    <a:pt x="951" y="40"/>
                  </a:lnTo>
                  <a:lnTo>
                    <a:pt x="972" y="39"/>
                  </a:lnTo>
                  <a:lnTo>
                    <a:pt x="991" y="36"/>
                  </a:lnTo>
                  <a:lnTo>
                    <a:pt x="1013" y="36"/>
                  </a:lnTo>
                  <a:lnTo>
                    <a:pt x="1032" y="35"/>
                  </a:lnTo>
                  <a:lnTo>
                    <a:pt x="1053" y="35"/>
                  </a:lnTo>
                  <a:lnTo>
                    <a:pt x="1094" y="35"/>
                  </a:lnTo>
                  <a:lnTo>
                    <a:pt x="1134" y="37"/>
                  </a:lnTo>
                  <a:lnTo>
                    <a:pt x="1171" y="40"/>
                  </a:lnTo>
                  <a:lnTo>
                    <a:pt x="1208" y="46"/>
                  </a:lnTo>
                  <a:lnTo>
                    <a:pt x="1240" y="51"/>
                  </a:lnTo>
                  <a:lnTo>
                    <a:pt x="1269" y="58"/>
                  </a:lnTo>
                  <a:lnTo>
                    <a:pt x="1296" y="65"/>
                  </a:lnTo>
                  <a:lnTo>
                    <a:pt x="1319" y="73"/>
                  </a:lnTo>
                  <a:lnTo>
                    <a:pt x="1360" y="91"/>
                  </a:lnTo>
                  <a:lnTo>
                    <a:pt x="1400" y="112"/>
                  </a:lnTo>
                  <a:lnTo>
                    <a:pt x="1435" y="137"/>
                  </a:lnTo>
                  <a:lnTo>
                    <a:pt x="1464" y="166"/>
                  </a:lnTo>
                  <a:lnTo>
                    <a:pt x="1485" y="198"/>
                  </a:lnTo>
                  <a:lnTo>
                    <a:pt x="1497" y="233"/>
                  </a:lnTo>
                  <a:lnTo>
                    <a:pt x="1497" y="273"/>
                  </a:lnTo>
                  <a:lnTo>
                    <a:pt x="1485" y="317"/>
                  </a:lnTo>
                  <a:lnTo>
                    <a:pt x="1462" y="359"/>
                  </a:lnTo>
                  <a:lnTo>
                    <a:pt x="1433" y="389"/>
                  </a:lnTo>
                  <a:lnTo>
                    <a:pt x="1398" y="413"/>
                  </a:lnTo>
                  <a:lnTo>
                    <a:pt x="1364" y="430"/>
                  </a:lnTo>
                  <a:lnTo>
                    <a:pt x="1325" y="438"/>
                  </a:lnTo>
                  <a:lnTo>
                    <a:pt x="1289" y="441"/>
                  </a:lnTo>
                  <a:lnTo>
                    <a:pt x="1254" y="438"/>
                  </a:lnTo>
                  <a:lnTo>
                    <a:pt x="1223" y="430"/>
                  </a:lnTo>
                  <a:lnTo>
                    <a:pt x="1196" y="417"/>
                  </a:lnTo>
                  <a:lnTo>
                    <a:pt x="1175" y="402"/>
                  </a:lnTo>
                  <a:lnTo>
                    <a:pt x="1159" y="384"/>
                  </a:lnTo>
                  <a:lnTo>
                    <a:pt x="1150" y="363"/>
                  </a:lnTo>
                  <a:lnTo>
                    <a:pt x="1146" y="344"/>
                  </a:lnTo>
                  <a:lnTo>
                    <a:pt x="1148" y="326"/>
                  </a:lnTo>
                  <a:lnTo>
                    <a:pt x="1157" y="310"/>
                  </a:lnTo>
                  <a:lnTo>
                    <a:pt x="1173" y="298"/>
                  </a:lnTo>
                  <a:lnTo>
                    <a:pt x="1192" y="290"/>
                  </a:lnTo>
                  <a:lnTo>
                    <a:pt x="1209" y="287"/>
                  </a:lnTo>
                  <a:lnTo>
                    <a:pt x="1227" y="285"/>
                  </a:lnTo>
                  <a:lnTo>
                    <a:pt x="1244" y="290"/>
                  </a:lnTo>
                  <a:lnTo>
                    <a:pt x="1262" y="295"/>
                  </a:lnTo>
                  <a:lnTo>
                    <a:pt x="1277" y="303"/>
                  </a:lnTo>
                  <a:lnTo>
                    <a:pt x="1294" y="315"/>
                  </a:lnTo>
                  <a:lnTo>
                    <a:pt x="1310" y="327"/>
                  </a:lnTo>
                  <a:lnTo>
                    <a:pt x="1325" y="312"/>
                  </a:lnTo>
                  <a:lnTo>
                    <a:pt x="1337" y="290"/>
                  </a:lnTo>
                  <a:lnTo>
                    <a:pt x="1341" y="262"/>
                  </a:lnTo>
                  <a:lnTo>
                    <a:pt x="1339" y="233"/>
                  </a:lnTo>
                  <a:lnTo>
                    <a:pt x="1329" y="205"/>
                  </a:lnTo>
                  <a:lnTo>
                    <a:pt x="1308" y="182"/>
                  </a:lnTo>
                  <a:lnTo>
                    <a:pt x="1273" y="164"/>
                  </a:lnTo>
                  <a:lnTo>
                    <a:pt x="1227" y="155"/>
                  </a:lnTo>
                  <a:lnTo>
                    <a:pt x="1175" y="157"/>
                  </a:lnTo>
                  <a:lnTo>
                    <a:pt x="1132" y="168"/>
                  </a:lnTo>
                  <a:lnTo>
                    <a:pt x="1103" y="184"/>
                  </a:lnTo>
                  <a:lnTo>
                    <a:pt x="1082" y="206"/>
                  </a:lnTo>
                  <a:lnTo>
                    <a:pt x="1067" y="231"/>
                  </a:lnTo>
                  <a:lnTo>
                    <a:pt x="1059" y="258"/>
                  </a:lnTo>
                  <a:lnTo>
                    <a:pt x="1055" y="283"/>
                  </a:lnTo>
                  <a:lnTo>
                    <a:pt x="1053" y="308"/>
                  </a:lnTo>
                  <a:lnTo>
                    <a:pt x="1047" y="303"/>
                  </a:lnTo>
                  <a:lnTo>
                    <a:pt x="1042" y="301"/>
                  </a:lnTo>
                  <a:lnTo>
                    <a:pt x="1036" y="295"/>
                  </a:lnTo>
                  <a:lnTo>
                    <a:pt x="1030" y="291"/>
                  </a:lnTo>
                  <a:lnTo>
                    <a:pt x="1022" y="285"/>
                  </a:lnTo>
                  <a:lnTo>
                    <a:pt x="1015" y="281"/>
                  </a:lnTo>
                  <a:lnTo>
                    <a:pt x="1003" y="277"/>
                  </a:lnTo>
                  <a:lnTo>
                    <a:pt x="988" y="273"/>
                  </a:lnTo>
                  <a:lnTo>
                    <a:pt x="964" y="270"/>
                  </a:lnTo>
                  <a:lnTo>
                    <a:pt x="941" y="270"/>
                  </a:lnTo>
                  <a:lnTo>
                    <a:pt x="922" y="273"/>
                  </a:lnTo>
                  <a:lnTo>
                    <a:pt x="905" y="279"/>
                  </a:lnTo>
                  <a:lnTo>
                    <a:pt x="887" y="287"/>
                  </a:lnTo>
                  <a:lnTo>
                    <a:pt x="876" y="298"/>
                  </a:lnTo>
                  <a:lnTo>
                    <a:pt x="866" y="309"/>
                  </a:lnTo>
                  <a:lnTo>
                    <a:pt x="860" y="321"/>
                  </a:lnTo>
                  <a:lnTo>
                    <a:pt x="860" y="338"/>
                  </a:lnTo>
                  <a:lnTo>
                    <a:pt x="872" y="338"/>
                  </a:lnTo>
                  <a:lnTo>
                    <a:pt x="885" y="327"/>
                  </a:lnTo>
                  <a:lnTo>
                    <a:pt x="891" y="315"/>
                  </a:lnTo>
                  <a:lnTo>
                    <a:pt x="893" y="309"/>
                  </a:lnTo>
                  <a:lnTo>
                    <a:pt x="899" y="303"/>
                  </a:lnTo>
                  <a:lnTo>
                    <a:pt x="907" y="298"/>
                  </a:lnTo>
                  <a:lnTo>
                    <a:pt x="918" y="292"/>
                  </a:lnTo>
                  <a:lnTo>
                    <a:pt x="932" y="290"/>
                  </a:lnTo>
                  <a:lnTo>
                    <a:pt x="947" y="287"/>
                  </a:lnTo>
                  <a:lnTo>
                    <a:pt x="964" y="287"/>
                  </a:lnTo>
                  <a:lnTo>
                    <a:pt x="984" y="290"/>
                  </a:lnTo>
                  <a:lnTo>
                    <a:pt x="995" y="294"/>
                  </a:lnTo>
                  <a:lnTo>
                    <a:pt x="1007" y="301"/>
                  </a:lnTo>
                  <a:lnTo>
                    <a:pt x="1020" y="310"/>
                  </a:lnTo>
                  <a:lnTo>
                    <a:pt x="1034" y="321"/>
                  </a:lnTo>
                  <a:lnTo>
                    <a:pt x="1049" y="335"/>
                  </a:lnTo>
                  <a:lnTo>
                    <a:pt x="1067" y="351"/>
                  </a:lnTo>
                  <a:lnTo>
                    <a:pt x="1086" y="367"/>
                  </a:lnTo>
                  <a:lnTo>
                    <a:pt x="1105" y="382"/>
                  </a:lnTo>
                  <a:lnTo>
                    <a:pt x="1127" y="399"/>
                  </a:lnTo>
                  <a:lnTo>
                    <a:pt x="1150" y="414"/>
                  </a:lnTo>
                  <a:lnTo>
                    <a:pt x="1173" y="428"/>
                  </a:lnTo>
                  <a:lnTo>
                    <a:pt x="1198" y="441"/>
                  </a:lnTo>
                  <a:lnTo>
                    <a:pt x="1225" y="452"/>
                  </a:lnTo>
                  <a:lnTo>
                    <a:pt x="1254" y="460"/>
                  </a:lnTo>
                  <a:lnTo>
                    <a:pt x="1283" y="464"/>
                  </a:lnTo>
                  <a:lnTo>
                    <a:pt x="1314" y="466"/>
                  </a:lnTo>
                  <a:lnTo>
                    <a:pt x="1343" y="461"/>
                  </a:lnTo>
                  <a:lnTo>
                    <a:pt x="1371" y="453"/>
                  </a:lnTo>
                  <a:lnTo>
                    <a:pt x="1400" y="439"/>
                  </a:lnTo>
                  <a:lnTo>
                    <a:pt x="1429" y="420"/>
                  </a:lnTo>
                  <a:lnTo>
                    <a:pt x="1454" y="398"/>
                  </a:lnTo>
                  <a:lnTo>
                    <a:pt x="1478" y="371"/>
                  </a:lnTo>
                  <a:lnTo>
                    <a:pt x="1495" y="344"/>
                  </a:lnTo>
                  <a:lnTo>
                    <a:pt x="1508" y="312"/>
                  </a:lnTo>
                  <a:lnTo>
                    <a:pt x="2064" y="312"/>
                  </a:lnTo>
                  <a:lnTo>
                    <a:pt x="2064" y="309"/>
                  </a:lnTo>
                  <a:lnTo>
                    <a:pt x="2075" y="320"/>
                  </a:lnTo>
                  <a:lnTo>
                    <a:pt x="2089" y="333"/>
                  </a:lnTo>
                  <a:lnTo>
                    <a:pt x="2104" y="346"/>
                  </a:lnTo>
                  <a:lnTo>
                    <a:pt x="2122" y="360"/>
                  </a:lnTo>
                  <a:lnTo>
                    <a:pt x="2141" y="376"/>
                  </a:lnTo>
                  <a:lnTo>
                    <a:pt x="2162" y="392"/>
                  </a:lnTo>
                  <a:lnTo>
                    <a:pt x="2187" y="409"/>
                  </a:lnTo>
                  <a:lnTo>
                    <a:pt x="2214" y="427"/>
                  </a:lnTo>
                  <a:lnTo>
                    <a:pt x="2243" y="443"/>
                  </a:lnTo>
                  <a:lnTo>
                    <a:pt x="2276" y="459"/>
                  </a:lnTo>
                  <a:lnTo>
                    <a:pt x="2313" y="473"/>
                  </a:lnTo>
                  <a:lnTo>
                    <a:pt x="2353" y="484"/>
                  </a:lnTo>
                  <a:lnTo>
                    <a:pt x="2394" y="493"/>
                  </a:lnTo>
                  <a:lnTo>
                    <a:pt x="2436" y="502"/>
                  </a:lnTo>
                  <a:lnTo>
                    <a:pt x="2479" y="507"/>
                  </a:lnTo>
                  <a:lnTo>
                    <a:pt x="2521" y="513"/>
                  </a:lnTo>
                  <a:lnTo>
                    <a:pt x="2563" y="516"/>
                  </a:lnTo>
                  <a:lnTo>
                    <a:pt x="2604" y="517"/>
                  </a:lnTo>
                  <a:lnTo>
                    <a:pt x="2643" y="516"/>
                  </a:lnTo>
                  <a:lnTo>
                    <a:pt x="2677" y="514"/>
                  </a:lnTo>
                  <a:lnTo>
                    <a:pt x="2710" y="510"/>
                  </a:lnTo>
                  <a:lnTo>
                    <a:pt x="2739" y="504"/>
                  </a:lnTo>
                  <a:lnTo>
                    <a:pt x="2762" y="498"/>
                  </a:lnTo>
                  <a:lnTo>
                    <a:pt x="2779" y="488"/>
                  </a:lnTo>
                  <a:lnTo>
                    <a:pt x="2799" y="471"/>
                  </a:lnTo>
                  <a:lnTo>
                    <a:pt x="2812" y="450"/>
                  </a:lnTo>
                  <a:lnTo>
                    <a:pt x="2820" y="427"/>
                  </a:lnTo>
                  <a:lnTo>
                    <a:pt x="2822" y="402"/>
                  </a:lnTo>
                  <a:lnTo>
                    <a:pt x="2816" y="378"/>
                  </a:lnTo>
                  <a:lnTo>
                    <a:pt x="2803" y="358"/>
                  </a:lnTo>
                  <a:lnTo>
                    <a:pt x="2779" y="340"/>
                  </a:lnTo>
                  <a:lnTo>
                    <a:pt x="2747" y="328"/>
                  </a:lnTo>
                  <a:lnTo>
                    <a:pt x="2712" y="326"/>
                  </a:lnTo>
                  <a:lnTo>
                    <a:pt x="2681" y="331"/>
                  </a:lnTo>
                  <a:lnTo>
                    <a:pt x="2658" y="344"/>
                  </a:lnTo>
                  <a:lnTo>
                    <a:pt x="2641" y="360"/>
                  </a:lnTo>
                  <a:lnTo>
                    <a:pt x="2631" y="378"/>
                  </a:lnTo>
                  <a:lnTo>
                    <a:pt x="2631" y="396"/>
                  </a:lnTo>
                  <a:lnTo>
                    <a:pt x="2641" y="410"/>
                  </a:lnTo>
                  <a:lnTo>
                    <a:pt x="2660" y="420"/>
                  </a:lnTo>
                  <a:lnTo>
                    <a:pt x="2623" y="427"/>
                  </a:lnTo>
                  <a:lnTo>
                    <a:pt x="2585" y="431"/>
                  </a:lnTo>
                  <a:lnTo>
                    <a:pt x="2542" y="432"/>
                  </a:lnTo>
                  <a:lnTo>
                    <a:pt x="2500" y="432"/>
                  </a:lnTo>
                  <a:lnTo>
                    <a:pt x="2455" y="428"/>
                  </a:lnTo>
                  <a:lnTo>
                    <a:pt x="2411" y="423"/>
                  </a:lnTo>
                  <a:lnTo>
                    <a:pt x="2365" y="414"/>
                  </a:lnTo>
                  <a:lnTo>
                    <a:pt x="2320" y="403"/>
                  </a:lnTo>
                  <a:lnTo>
                    <a:pt x="2276" y="391"/>
                  </a:lnTo>
                  <a:lnTo>
                    <a:pt x="2234" y="376"/>
                  </a:lnTo>
                  <a:lnTo>
                    <a:pt x="2193" y="359"/>
                  </a:lnTo>
                  <a:lnTo>
                    <a:pt x="2155" y="340"/>
                  </a:lnTo>
                  <a:lnTo>
                    <a:pt x="2120" y="319"/>
                  </a:lnTo>
                  <a:lnTo>
                    <a:pt x="2087" y="297"/>
                  </a:lnTo>
                  <a:lnTo>
                    <a:pt x="2060" y="273"/>
                  </a:lnTo>
                  <a:lnTo>
                    <a:pt x="2037" y="248"/>
                  </a:lnTo>
                  <a:lnTo>
                    <a:pt x="2037" y="200"/>
                  </a:lnTo>
                  <a:lnTo>
                    <a:pt x="1506" y="200"/>
                  </a:lnTo>
                  <a:lnTo>
                    <a:pt x="1506" y="204"/>
                  </a:lnTo>
                  <a:lnTo>
                    <a:pt x="1501" y="191"/>
                  </a:lnTo>
                  <a:lnTo>
                    <a:pt x="1493" y="177"/>
                  </a:lnTo>
                  <a:lnTo>
                    <a:pt x="1485" y="165"/>
                  </a:lnTo>
                  <a:lnTo>
                    <a:pt x="1476" y="152"/>
                  </a:lnTo>
                  <a:lnTo>
                    <a:pt x="1464" y="140"/>
                  </a:lnTo>
                  <a:lnTo>
                    <a:pt x="1451" y="127"/>
                  </a:lnTo>
                  <a:lnTo>
                    <a:pt x="1437" y="116"/>
                  </a:lnTo>
                  <a:lnTo>
                    <a:pt x="1422" y="104"/>
                  </a:lnTo>
                  <a:lnTo>
                    <a:pt x="1379" y="78"/>
                  </a:lnTo>
                  <a:lnTo>
                    <a:pt x="1337" y="55"/>
                  </a:lnTo>
                  <a:lnTo>
                    <a:pt x="1290" y="37"/>
                  </a:lnTo>
                  <a:lnTo>
                    <a:pt x="1244" y="24"/>
                  </a:lnTo>
                  <a:lnTo>
                    <a:pt x="1196" y="12"/>
                  </a:lnTo>
                  <a:lnTo>
                    <a:pt x="1148" y="6"/>
                  </a:lnTo>
                  <a:lnTo>
                    <a:pt x="1100" y="1"/>
                  </a:lnTo>
                  <a:lnTo>
                    <a:pt x="1053" y="0"/>
                  </a:lnTo>
                  <a:lnTo>
                    <a:pt x="1007" y="0"/>
                  </a:lnTo>
                  <a:lnTo>
                    <a:pt x="961" y="3"/>
                  </a:lnTo>
                  <a:lnTo>
                    <a:pt x="916" y="8"/>
                  </a:lnTo>
                  <a:lnTo>
                    <a:pt x="876" y="14"/>
                  </a:lnTo>
                  <a:lnTo>
                    <a:pt x="837" y="22"/>
                  </a:lnTo>
                  <a:lnTo>
                    <a:pt x="801" y="30"/>
                  </a:lnTo>
                  <a:lnTo>
                    <a:pt x="768" y="40"/>
                  </a:lnTo>
                  <a:lnTo>
                    <a:pt x="739" y="50"/>
                  </a:lnTo>
                  <a:lnTo>
                    <a:pt x="0" y="5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6" name="Freeform 32"/>
            <p:cNvSpPr>
              <a:spLocks/>
            </p:cNvSpPr>
            <p:nvPr/>
          </p:nvSpPr>
          <p:spPr bwMode="auto">
            <a:xfrm>
              <a:off x="3242" y="781"/>
              <a:ext cx="527" cy="94"/>
            </a:xfrm>
            <a:custGeom>
              <a:avLst/>
              <a:gdLst/>
              <a:ahLst/>
              <a:cxnLst>
                <a:cxn ang="0">
                  <a:pos x="1053" y="0"/>
                </a:cxn>
                <a:cxn ang="0">
                  <a:pos x="1036" y="0"/>
                </a:cxn>
                <a:cxn ang="0">
                  <a:pos x="1017" y="2"/>
                </a:cxn>
                <a:cxn ang="0">
                  <a:pos x="997" y="5"/>
                </a:cxn>
                <a:cxn ang="0">
                  <a:pos x="976" y="9"/>
                </a:cxn>
                <a:cxn ang="0">
                  <a:pos x="953" y="13"/>
                </a:cxn>
                <a:cxn ang="0">
                  <a:pos x="932" y="19"/>
                </a:cxn>
                <a:cxn ang="0">
                  <a:pos x="909" y="26"/>
                </a:cxn>
                <a:cxn ang="0">
                  <a:pos x="885" y="31"/>
                </a:cxn>
                <a:cxn ang="0">
                  <a:pos x="862" y="40"/>
                </a:cxn>
                <a:cxn ang="0">
                  <a:pos x="841" y="47"/>
                </a:cxn>
                <a:cxn ang="0">
                  <a:pos x="820" y="55"/>
                </a:cxn>
                <a:cxn ang="0">
                  <a:pos x="801" y="63"/>
                </a:cxn>
                <a:cxn ang="0">
                  <a:pos x="781" y="70"/>
                </a:cxn>
                <a:cxn ang="0">
                  <a:pos x="766" y="79"/>
                </a:cxn>
                <a:cxn ang="0">
                  <a:pos x="750" y="87"/>
                </a:cxn>
                <a:cxn ang="0">
                  <a:pos x="739" y="94"/>
                </a:cxn>
                <a:cxn ang="0">
                  <a:pos x="0" y="94"/>
                </a:cxn>
                <a:cxn ang="0">
                  <a:pos x="0" y="65"/>
                </a:cxn>
                <a:cxn ang="0">
                  <a:pos x="739" y="65"/>
                </a:cxn>
                <a:cxn ang="0">
                  <a:pos x="756" y="56"/>
                </a:cxn>
                <a:cxn ang="0">
                  <a:pos x="774" y="48"/>
                </a:cxn>
                <a:cxn ang="0">
                  <a:pos x="793" y="41"/>
                </a:cxn>
                <a:cxn ang="0">
                  <a:pos x="812" y="34"/>
                </a:cxn>
                <a:cxn ang="0">
                  <a:pos x="831" y="29"/>
                </a:cxn>
                <a:cxn ang="0">
                  <a:pos x="851" y="23"/>
                </a:cxn>
                <a:cxn ang="0">
                  <a:pos x="870" y="19"/>
                </a:cxn>
                <a:cxn ang="0">
                  <a:pos x="891" y="15"/>
                </a:cxn>
                <a:cxn ang="0">
                  <a:pos x="910" y="11"/>
                </a:cxn>
                <a:cxn ang="0">
                  <a:pos x="930" y="8"/>
                </a:cxn>
                <a:cxn ang="0">
                  <a:pos x="951" y="5"/>
                </a:cxn>
                <a:cxn ang="0">
                  <a:pos x="972" y="4"/>
                </a:cxn>
                <a:cxn ang="0">
                  <a:pos x="991" y="1"/>
                </a:cxn>
                <a:cxn ang="0">
                  <a:pos x="1013" y="1"/>
                </a:cxn>
                <a:cxn ang="0">
                  <a:pos x="1032" y="0"/>
                </a:cxn>
                <a:cxn ang="0">
                  <a:pos x="1053" y="0"/>
                </a:cxn>
                <a:cxn ang="0">
                  <a:pos x="1053" y="0"/>
                </a:cxn>
              </a:cxnLst>
              <a:rect l="0" t="0" r="r" b="b"/>
              <a:pathLst>
                <a:path w="1053" h="94">
                  <a:moveTo>
                    <a:pt x="1053" y="0"/>
                  </a:moveTo>
                  <a:lnTo>
                    <a:pt x="1036" y="0"/>
                  </a:lnTo>
                  <a:lnTo>
                    <a:pt x="1017" y="2"/>
                  </a:lnTo>
                  <a:lnTo>
                    <a:pt x="997" y="5"/>
                  </a:lnTo>
                  <a:lnTo>
                    <a:pt x="976" y="9"/>
                  </a:lnTo>
                  <a:lnTo>
                    <a:pt x="953" y="13"/>
                  </a:lnTo>
                  <a:lnTo>
                    <a:pt x="932" y="19"/>
                  </a:lnTo>
                  <a:lnTo>
                    <a:pt x="909" y="26"/>
                  </a:lnTo>
                  <a:lnTo>
                    <a:pt x="885" y="31"/>
                  </a:lnTo>
                  <a:lnTo>
                    <a:pt x="862" y="40"/>
                  </a:lnTo>
                  <a:lnTo>
                    <a:pt x="841" y="47"/>
                  </a:lnTo>
                  <a:lnTo>
                    <a:pt x="820" y="55"/>
                  </a:lnTo>
                  <a:lnTo>
                    <a:pt x="801" y="63"/>
                  </a:lnTo>
                  <a:lnTo>
                    <a:pt x="781" y="70"/>
                  </a:lnTo>
                  <a:lnTo>
                    <a:pt x="766" y="79"/>
                  </a:lnTo>
                  <a:lnTo>
                    <a:pt x="750" y="87"/>
                  </a:lnTo>
                  <a:lnTo>
                    <a:pt x="739" y="94"/>
                  </a:lnTo>
                  <a:lnTo>
                    <a:pt x="0" y="94"/>
                  </a:lnTo>
                  <a:lnTo>
                    <a:pt x="0" y="65"/>
                  </a:lnTo>
                  <a:lnTo>
                    <a:pt x="739" y="65"/>
                  </a:lnTo>
                  <a:lnTo>
                    <a:pt x="756" y="56"/>
                  </a:lnTo>
                  <a:lnTo>
                    <a:pt x="774" y="48"/>
                  </a:lnTo>
                  <a:lnTo>
                    <a:pt x="793" y="41"/>
                  </a:lnTo>
                  <a:lnTo>
                    <a:pt x="812" y="34"/>
                  </a:lnTo>
                  <a:lnTo>
                    <a:pt x="831" y="29"/>
                  </a:lnTo>
                  <a:lnTo>
                    <a:pt x="851" y="23"/>
                  </a:lnTo>
                  <a:lnTo>
                    <a:pt x="870" y="19"/>
                  </a:lnTo>
                  <a:lnTo>
                    <a:pt x="891" y="15"/>
                  </a:lnTo>
                  <a:lnTo>
                    <a:pt x="910" y="11"/>
                  </a:lnTo>
                  <a:lnTo>
                    <a:pt x="930" y="8"/>
                  </a:lnTo>
                  <a:lnTo>
                    <a:pt x="951" y="5"/>
                  </a:lnTo>
                  <a:lnTo>
                    <a:pt x="972" y="4"/>
                  </a:lnTo>
                  <a:lnTo>
                    <a:pt x="991" y="1"/>
                  </a:lnTo>
                  <a:lnTo>
                    <a:pt x="1013" y="1"/>
                  </a:lnTo>
                  <a:lnTo>
                    <a:pt x="1032" y="0"/>
                  </a:lnTo>
                  <a:lnTo>
                    <a:pt x="1053" y="0"/>
                  </a:lnTo>
                  <a:lnTo>
                    <a:pt x="1053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7" name="Freeform 33"/>
            <p:cNvSpPr>
              <a:spLocks/>
            </p:cNvSpPr>
            <p:nvPr/>
          </p:nvSpPr>
          <p:spPr bwMode="auto">
            <a:xfrm>
              <a:off x="3782" y="921"/>
              <a:ext cx="120" cy="196"/>
            </a:xfrm>
            <a:custGeom>
              <a:avLst/>
              <a:gdLst/>
              <a:ahLst/>
              <a:cxnLst>
                <a:cxn ang="0">
                  <a:pos x="50" y="198"/>
                </a:cxn>
                <a:cxn ang="0">
                  <a:pos x="31" y="188"/>
                </a:cxn>
                <a:cxn ang="0">
                  <a:pos x="18" y="176"/>
                </a:cxn>
                <a:cxn ang="0">
                  <a:pos x="8" y="162"/>
                </a:cxn>
                <a:cxn ang="0">
                  <a:pos x="2" y="145"/>
                </a:cxn>
                <a:cxn ang="0">
                  <a:pos x="0" y="128"/>
                </a:cxn>
                <a:cxn ang="0">
                  <a:pos x="0" y="108"/>
                </a:cxn>
                <a:cxn ang="0">
                  <a:pos x="4" y="83"/>
                </a:cxn>
                <a:cxn ang="0">
                  <a:pos x="14" y="59"/>
                </a:cxn>
                <a:cxn ang="0">
                  <a:pos x="29" y="36"/>
                </a:cxn>
                <a:cxn ang="0">
                  <a:pos x="52" y="18"/>
                </a:cxn>
                <a:cxn ang="0">
                  <a:pos x="83" y="4"/>
                </a:cxn>
                <a:cxn ang="0">
                  <a:pos x="122" y="0"/>
                </a:cxn>
                <a:cxn ang="0">
                  <a:pos x="160" y="2"/>
                </a:cxn>
                <a:cxn ang="0">
                  <a:pos x="191" y="11"/>
                </a:cxn>
                <a:cxn ang="0">
                  <a:pos x="212" y="22"/>
                </a:cxn>
                <a:cxn ang="0">
                  <a:pos x="226" y="37"/>
                </a:cxn>
                <a:cxn ang="0">
                  <a:pos x="234" y="52"/>
                </a:cxn>
                <a:cxn ang="0">
                  <a:pos x="237" y="70"/>
                </a:cxn>
                <a:cxn ang="0">
                  <a:pos x="236" y="86"/>
                </a:cxn>
                <a:cxn ang="0">
                  <a:pos x="232" y="101"/>
                </a:cxn>
                <a:cxn ang="0">
                  <a:pos x="193" y="81"/>
                </a:cxn>
                <a:cxn ang="0">
                  <a:pos x="155" y="74"/>
                </a:cxn>
                <a:cxn ang="0">
                  <a:pos x="120" y="76"/>
                </a:cxn>
                <a:cxn ang="0">
                  <a:pos x="89" y="87"/>
                </a:cxn>
                <a:cxn ang="0">
                  <a:pos x="64" y="106"/>
                </a:cxn>
                <a:cxn ang="0">
                  <a:pos x="48" y="131"/>
                </a:cxn>
                <a:cxn ang="0">
                  <a:pos x="43" y="162"/>
                </a:cxn>
                <a:cxn ang="0">
                  <a:pos x="50" y="198"/>
                </a:cxn>
              </a:cxnLst>
              <a:rect l="0" t="0" r="r" b="b"/>
              <a:pathLst>
                <a:path w="237" h="198">
                  <a:moveTo>
                    <a:pt x="50" y="198"/>
                  </a:moveTo>
                  <a:lnTo>
                    <a:pt x="31" y="188"/>
                  </a:lnTo>
                  <a:lnTo>
                    <a:pt x="18" y="176"/>
                  </a:lnTo>
                  <a:lnTo>
                    <a:pt x="8" y="162"/>
                  </a:lnTo>
                  <a:lnTo>
                    <a:pt x="2" y="145"/>
                  </a:lnTo>
                  <a:lnTo>
                    <a:pt x="0" y="128"/>
                  </a:lnTo>
                  <a:lnTo>
                    <a:pt x="0" y="108"/>
                  </a:lnTo>
                  <a:lnTo>
                    <a:pt x="4" y="83"/>
                  </a:lnTo>
                  <a:lnTo>
                    <a:pt x="14" y="59"/>
                  </a:lnTo>
                  <a:lnTo>
                    <a:pt x="29" y="36"/>
                  </a:lnTo>
                  <a:lnTo>
                    <a:pt x="52" y="18"/>
                  </a:lnTo>
                  <a:lnTo>
                    <a:pt x="83" y="4"/>
                  </a:lnTo>
                  <a:lnTo>
                    <a:pt x="122" y="0"/>
                  </a:lnTo>
                  <a:lnTo>
                    <a:pt x="160" y="2"/>
                  </a:lnTo>
                  <a:lnTo>
                    <a:pt x="191" y="11"/>
                  </a:lnTo>
                  <a:lnTo>
                    <a:pt x="212" y="22"/>
                  </a:lnTo>
                  <a:lnTo>
                    <a:pt x="226" y="37"/>
                  </a:lnTo>
                  <a:lnTo>
                    <a:pt x="234" y="52"/>
                  </a:lnTo>
                  <a:lnTo>
                    <a:pt x="237" y="70"/>
                  </a:lnTo>
                  <a:lnTo>
                    <a:pt x="236" y="86"/>
                  </a:lnTo>
                  <a:lnTo>
                    <a:pt x="232" y="101"/>
                  </a:lnTo>
                  <a:lnTo>
                    <a:pt x="193" y="81"/>
                  </a:lnTo>
                  <a:lnTo>
                    <a:pt x="155" y="74"/>
                  </a:lnTo>
                  <a:lnTo>
                    <a:pt x="120" y="76"/>
                  </a:lnTo>
                  <a:lnTo>
                    <a:pt x="89" y="87"/>
                  </a:lnTo>
                  <a:lnTo>
                    <a:pt x="64" y="106"/>
                  </a:lnTo>
                  <a:lnTo>
                    <a:pt x="48" y="131"/>
                  </a:lnTo>
                  <a:lnTo>
                    <a:pt x="43" y="162"/>
                  </a:lnTo>
                  <a:lnTo>
                    <a:pt x="50" y="19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8" name="Freeform 34"/>
            <p:cNvSpPr>
              <a:spLocks/>
            </p:cNvSpPr>
            <p:nvPr/>
          </p:nvSpPr>
          <p:spPr bwMode="auto">
            <a:xfrm>
              <a:off x="3999" y="1016"/>
              <a:ext cx="26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2" y="17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2" y="0"/>
                </a:cxn>
                <a:cxn ang="0">
                  <a:pos x="515" y="0"/>
                </a:cxn>
                <a:cxn ang="0">
                  <a:pos x="519" y="4"/>
                </a:cxn>
                <a:cxn ang="0">
                  <a:pos x="523" y="10"/>
                </a:cxn>
                <a:cxn ang="0">
                  <a:pos x="529" y="17"/>
                </a:cxn>
                <a:cxn ang="0">
                  <a:pos x="534" y="22"/>
                </a:cxn>
                <a:cxn ang="0">
                  <a:pos x="0" y="22"/>
                </a:cxn>
              </a:cxnLst>
              <a:rect l="0" t="0" r="r" b="b"/>
              <a:pathLst>
                <a:path w="534" h="22">
                  <a:moveTo>
                    <a:pt x="0" y="22"/>
                  </a:moveTo>
                  <a:lnTo>
                    <a:pt x="2" y="17"/>
                  </a:lnTo>
                  <a:lnTo>
                    <a:pt x="2" y="11"/>
                  </a:lnTo>
                  <a:lnTo>
                    <a:pt x="2" y="6"/>
                  </a:lnTo>
                  <a:lnTo>
                    <a:pt x="2" y="0"/>
                  </a:lnTo>
                  <a:lnTo>
                    <a:pt x="515" y="0"/>
                  </a:lnTo>
                  <a:lnTo>
                    <a:pt x="519" y="4"/>
                  </a:lnTo>
                  <a:lnTo>
                    <a:pt x="523" y="10"/>
                  </a:lnTo>
                  <a:lnTo>
                    <a:pt x="529" y="17"/>
                  </a:lnTo>
                  <a:lnTo>
                    <a:pt x="534" y="22"/>
                  </a:lnTo>
                  <a:lnTo>
                    <a:pt x="0" y="2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299" name="Freeform 35"/>
            <p:cNvSpPr>
              <a:spLocks/>
            </p:cNvSpPr>
            <p:nvPr/>
          </p:nvSpPr>
          <p:spPr bwMode="auto">
            <a:xfrm>
              <a:off x="4442" y="1091"/>
              <a:ext cx="193" cy="157"/>
            </a:xfrm>
            <a:custGeom>
              <a:avLst/>
              <a:gdLst/>
              <a:ahLst/>
              <a:cxnLst>
                <a:cxn ang="0">
                  <a:pos x="328" y="49"/>
                </a:cxn>
                <a:cxn ang="0">
                  <a:pos x="317" y="55"/>
                </a:cxn>
                <a:cxn ang="0">
                  <a:pos x="303" y="58"/>
                </a:cxn>
                <a:cxn ang="0">
                  <a:pos x="290" y="57"/>
                </a:cxn>
                <a:cxn ang="0">
                  <a:pos x="278" y="49"/>
                </a:cxn>
                <a:cxn ang="0">
                  <a:pos x="274" y="42"/>
                </a:cxn>
                <a:cxn ang="0">
                  <a:pos x="272" y="33"/>
                </a:cxn>
                <a:cxn ang="0">
                  <a:pos x="274" y="24"/>
                </a:cxn>
                <a:cxn ang="0">
                  <a:pos x="280" y="15"/>
                </a:cxn>
                <a:cxn ang="0">
                  <a:pos x="288" y="8"/>
                </a:cxn>
                <a:cxn ang="0">
                  <a:pos x="298" y="3"/>
                </a:cxn>
                <a:cxn ang="0">
                  <a:pos x="313" y="0"/>
                </a:cxn>
                <a:cxn ang="0">
                  <a:pos x="330" y="0"/>
                </a:cxn>
                <a:cxn ang="0">
                  <a:pos x="350" y="4"/>
                </a:cxn>
                <a:cxn ang="0">
                  <a:pos x="363" y="13"/>
                </a:cxn>
                <a:cxn ang="0">
                  <a:pos x="375" y="22"/>
                </a:cxn>
                <a:cxn ang="0">
                  <a:pos x="382" y="33"/>
                </a:cxn>
                <a:cxn ang="0">
                  <a:pos x="386" y="46"/>
                </a:cxn>
                <a:cxn ang="0">
                  <a:pos x="386" y="60"/>
                </a:cxn>
                <a:cxn ang="0">
                  <a:pos x="382" y="74"/>
                </a:cxn>
                <a:cxn ang="0">
                  <a:pos x="375" y="87"/>
                </a:cxn>
                <a:cxn ang="0">
                  <a:pos x="363" y="101"/>
                </a:cxn>
                <a:cxn ang="0">
                  <a:pos x="346" y="114"/>
                </a:cxn>
                <a:cxn ang="0">
                  <a:pos x="326" y="125"/>
                </a:cxn>
                <a:cxn ang="0">
                  <a:pos x="303" y="136"/>
                </a:cxn>
                <a:cxn ang="0">
                  <a:pos x="276" y="144"/>
                </a:cxn>
                <a:cxn ang="0">
                  <a:pos x="247" y="151"/>
                </a:cxn>
                <a:cxn ang="0">
                  <a:pos x="218" y="155"/>
                </a:cxn>
                <a:cxn ang="0">
                  <a:pos x="186" y="157"/>
                </a:cxn>
                <a:cxn ang="0">
                  <a:pos x="162" y="157"/>
                </a:cxn>
                <a:cxn ang="0">
                  <a:pos x="137" y="155"/>
                </a:cxn>
                <a:cxn ang="0">
                  <a:pos x="110" y="153"/>
                </a:cxn>
                <a:cxn ang="0">
                  <a:pos x="85" y="150"/>
                </a:cxn>
                <a:cxn ang="0">
                  <a:pos x="60" y="147"/>
                </a:cxn>
                <a:cxn ang="0">
                  <a:pos x="37" y="143"/>
                </a:cxn>
                <a:cxn ang="0">
                  <a:pos x="18" y="140"/>
                </a:cxn>
                <a:cxn ang="0">
                  <a:pos x="0" y="136"/>
                </a:cxn>
                <a:cxn ang="0">
                  <a:pos x="33" y="137"/>
                </a:cxn>
                <a:cxn ang="0">
                  <a:pos x="68" y="139"/>
                </a:cxn>
                <a:cxn ang="0">
                  <a:pos x="103" y="139"/>
                </a:cxn>
                <a:cxn ang="0">
                  <a:pos x="137" y="139"/>
                </a:cxn>
                <a:cxn ang="0">
                  <a:pos x="172" y="136"/>
                </a:cxn>
                <a:cxn ang="0">
                  <a:pos x="207" y="132"/>
                </a:cxn>
                <a:cxn ang="0">
                  <a:pos x="240" y="125"/>
                </a:cxn>
                <a:cxn ang="0">
                  <a:pos x="271" y="116"/>
                </a:cxn>
                <a:cxn ang="0">
                  <a:pos x="296" y="107"/>
                </a:cxn>
                <a:cxn ang="0">
                  <a:pos x="315" y="96"/>
                </a:cxn>
                <a:cxn ang="0">
                  <a:pos x="330" y="83"/>
                </a:cxn>
                <a:cxn ang="0">
                  <a:pos x="340" y="72"/>
                </a:cxn>
                <a:cxn ang="0">
                  <a:pos x="348" y="62"/>
                </a:cxn>
                <a:cxn ang="0">
                  <a:pos x="350" y="51"/>
                </a:cxn>
                <a:cxn ang="0">
                  <a:pos x="350" y="43"/>
                </a:cxn>
                <a:cxn ang="0">
                  <a:pos x="346" y="36"/>
                </a:cxn>
                <a:cxn ang="0">
                  <a:pos x="340" y="32"/>
                </a:cxn>
                <a:cxn ang="0">
                  <a:pos x="336" y="29"/>
                </a:cxn>
                <a:cxn ang="0">
                  <a:pos x="330" y="29"/>
                </a:cxn>
                <a:cxn ang="0">
                  <a:pos x="326" y="29"/>
                </a:cxn>
                <a:cxn ang="0">
                  <a:pos x="332" y="33"/>
                </a:cxn>
                <a:cxn ang="0">
                  <a:pos x="334" y="39"/>
                </a:cxn>
                <a:cxn ang="0">
                  <a:pos x="332" y="44"/>
                </a:cxn>
                <a:cxn ang="0">
                  <a:pos x="328" y="49"/>
                </a:cxn>
              </a:cxnLst>
              <a:rect l="0" t="0" r="r" b="b"/>
              <a:pathLst>
                <a:path w="386" h="157">
                  <a:moveTo>
                    <a:pt x="328" y="49"/>
                  </a:moveTo>
                  <a:lnTo>
                    <a:pt x="317" y="55"/>
                  </a:lnTo>
                  <a:lnTo>
                    <a:pt x="303" y="58"/>
                  </a:lnTo>
                  <a:lnTo>
                    <a:pt x="290" y="57"/>
                  </a:lnTo>
                  <a:lnTo>
                    <a:pt x="278" y="49"/>
                  </a:lnTo>
                  <a:lnTo>
                    <a:pt x="274" y="42"/>
                  </a:lnTo>
                  <a:lnTo>
                    <a:pt x="272" y="33"/>
                  </a:lnTo>
                  <a:lnTo>
                    <a:pt x="274" y="24"/>
                  </a:lnTo>
                  <a:lnTo>
                    <a:pt x="280" y="15"/>
                  </a:lnTo>
                  <a:lnTo>
                    <a:pt x="288" y="8"/>
                  </a:lnTo>
                  <a:lnTo>
                    <a:pt x="298" y="3"/>
                  </a:lnTo>
                  <a:lnTo>
                    <a:pt x="313" y="0"/>
                  </a:lnTo>
                  <a:lnTo>
                    <a:pt x="330" y="0"/>
                  </a:lnTo>
                  <a:lnTo>
                    <a:pt x="350" y="4"/>
                  </a:lnTo>
                  <a:lnTo>
                    <a:pt x="363" y="13"/>
                  </a:lnTo>
                  <a:lnTo>
                    <a:pt x="375" y="22"/>
                  </a:lnTo>
                  <a:lnTo>
                    <a:pt x="382" y="33"/>
                  </a:lnTo>
                  <a:lnTo>
                    <a:pt x="386" y="46"/>
                  </a:lnTo>
                  <a:lnTo>
                    <a:pt x="386" y="60"/>
                  </a:lnTo>
                  <a:lnTo>
                    <a:pt x="382" y="74"/>
                  </a:lnTo>
                  <a:lnTo>
                    <a:pt x="375" y="87"/>
                  </a:lnTo>
                  <a:lnTo>
                    <a:pt x="363" y="101"/>
                  </a:lnTo>
                  <a:lnTo>
                    <a:pt x="346" y="114"/>
                  </a:lnTo>
                  <a:lnTo>
                    <a:pt x="326" y="125"/>
                  </a:lnTo>
                  <a:lnTo>
                    <a:pt x="303" y="136"/>
                  </a:lnTo>
                  <a:lnTo>
                    <a:pt x="276" y="144"/>
                  </a:lnTo>
                  <a:lnTo>
                    <a:pt x="247" y="151"/>
                  </a:lnTo>
                  <a:lnTo>
                    <a:pt x="218" y="155"/>
                  </a:lnTo>
                  <a:lnTo>
                    <a:pt x="186" y="157"/>
                  </a:lnTo>
                  <a:lnTo>
                    <a:pt x="162" y="157"/>
                  </a:lnTo>
                  <a:lnTo>
                    <a:pt x="137" y="155"/>
                  </a:lnTo>
                  <a:lnTo>
                    <a:pt x="110" y="153"/>
                  </a:lnTo>
                  <a:lnTo>
                    <a:pt x="85" y="150"/>
                  </a:lnTo>
                  <a:lnTo>
                    <a:pt x="60" y="147"/>
                  </a:lnTo>
                  <a:lnTo>
                    <a:pt x="37" y="143"/>
                  </a:lnTo>
                  <a:lnTo>
                    <a:pt x="18" y="140"/>
                  </a:lnTo>
                  <a:lnTo>
                    <a:pt x="0" y="136"/>
                  </a:lnTo>
                  <a:lnTo>
                    <a:pt x="33" y="137"/>
                  </a:lnTo>
                  <a:lnTo>
                    <a:pt x="68" y="139"/>
                  </a:lnTo>
                  <a:lnTo>
                    <a:pt x="103" y="139"/>
                  </a:lnTo>
                  <a:lnTo>
                    <a:pt x="137" y="139"/>
                  </a:lnTo>
                  <a:lnTo>
                    <a:pt x="172" y="136"/>
                  </a:lnTo>
                  <a:lnTo>
                    <a:pt x="207" y="132"/>
                  </a:lnTo>
                  <a:lnTo>
                    <a:pt x="240" y="125"/>
                  </a:lnTo>
                  <a:lnTo>
                    <a:pt x="271" y="116"/>
                  </a:lnTo>
                  <a:lnTo>
                    <a:pt x="296" y="107"/>
                  </a:lnTo>
                  <a:lnTo>
                    <a:pt x="315" y="96"/>
                  </a:lnTo>
                  <a:lnTo>
                    <a:pt x="330" y="83"/>
                  </a:lnTo>
                  <a:lnTo>
                    <a:pt x="340" y="72"/>
                  </a:lnTo>
                  <a:lnTo>
                    <a:pt x="348" y="62"/>
                  </a:lnTo>
                  <a:lnTo>
                    <a:pt x="350" y="51"/>
                  </a:lnTo>
                  <a:lnTo>
                    <a:pt x="350" y="43"/>
                  </a:lnTo>
                  <a:lnTo>
                    <a:pt x="346" y="36"/>
                  </a:lnTo>
                  <a:lnTo>
                    <a:pt x="340" y="32"/>
                  </a:lnTo>
                  <a:lnTo>
                    <a:pt x="336" y="29"/>
                  </a:lnTo>
                  <a:lnTo>
                    <a:pt x="330" y="29"/>
                  </a:lnTo>
                  <a:lnTo>
                    <a:pt x="326" y="29"/>
                  </a:lnTo>
                  <a:lnTo>
                    <a:pt x="332" y="33"/>
                  </a:lnTo>
                  <a:lnTo>
                    <a:pt x="334" y="39"/>
                  </a:lnTo>
                  <a:lnTo>
                    <a:pt x="332" y="44"/>
                  </a:lnTo>
                  <a:lnTo>
                    <a:pt x="328" y="4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672" y="2137"/>
              <a:ext cx="702" cy="1189"/>
            </a:xfrm>
            <a:custGeom>
              <a:avLst/>
              <a:gdLst/>
              <a:ahLst/>
              <a:cxnLst>
                <a:cxn ang="0">
                  <a:pos x="1298" y="1156"/>
                </a:cxn>
                <a:cxn ang="0">
                  <a:pos x="1184" y="1176"/>
                </a:cxn>
                <a:cxn ang="0">
                  <a:pos x="1070" y="1187"/>
                </a:cxn>
                <a:cxn ang="0">
                  <a:pos x="957" y="1189"/>
                </a:cxn>
                <a:cxn ang="0">
                  <a:pos x="847" y="1183"/>
                </a:cxn>
                <a:cxn ang="0">
                  <a:pos x="739" y="1166"/>
                </a:cxn>
                <a:cxn ang="0">
                  <a:pos x="633" y="1141"/>
                </a:cxn>
                <a:cxn ang="0">
                  <a:pos x="530" y="1108"/>
                </a:cxn>
                <a:cxn ang="0">
                  <a:pos x="434" y="1066"/>
                </a:cxn>
                <a:cxn ang="0">
                  <a:pos x="345" y="1016"/>
                </a:cxn>
                <a:cxn ang="0">
                  <a:pos x="264" y="961"/>
                </a:cxn>
                <a:cxn ang="0">
                  <a:pos x="193" y="898"/>
                </a:cxn>
                <a:cxn ang="0">
                  <a:pos x="131" y="831"/>
                </a:cxn>
                <a:cxn ang="0">
                  <a:pos x="79" y="757"/>
                </a:cxn>
                <a:cxn ang="0">
                  <a:pos x="39" y="681"/>
                </a:cxn>
                <a:cxn ang="0">
                  <a:pos x="10" y="602"/>
                </a:cxn>
                <a:cxn ang="0">
                  <a:pos x="0" y="0"/>
                </a:cxn>
                <a:cxn ang="0">
                  <a:pos x="29" y="562"/>
                </a:cxn>
                <a:cxn ang="0">
                  <a:pos x="50" y="639"/>
                </a:cxn>
                <a:cxn ang="0">
                  <a:pos x="85" y="714"/>
                </a:cxn>
                <a:cxn ang="0">
                  <a:pos x="129" y="786"/>
                </a:cxn>
                <a:cxn ang="0">
                  <a:pos x="185" y="854"/>
                </a:cxn>
                <a:cxn ang="0">
                  <a:pos x="251" y="918"/>
                </a:cxn>
                <a:cxn ang="0">
                  <a:pos x="324" y="975"/>
                </a:cxn>
                <a:cxn ang="0">
                  <a:pos x="407" y="1026"/>
                </a:cxn>
                <a:cxn ang="0">
                  <a:pos x="498" y="1070"/>
                </a:cxn>
                <a:cxn ang="0">
                  <a:pos x="594" y="1108"/>
                </a:cxn>
                <a:cxn ang="0">
                  <a:pos x="696" y="1135"/>
                </a:cxn>
                <a:cxn ang="0">
                  <a:pos x="800" y="1155"/>
                </a:cxn>
                <a:cxn ang="0">
                  <a:pos x="908" y="1166"/>
                </a:cxn>
                <a:cxn ang="0">
                  <a:pos x="1018" y="1167"/>
                </a:cxn>
                <a:cxn ang="0">
                  <a:pos x="1128" y="1162"/>
                </a:cxn>
                <a:cxn ang="0">
                  <a:pos x="1240" y="1145"/>
                </a:cxn>
                <a:cxn ang="0">
                  <a:pos x="1352" y="1122"/>
                </a:cxn>
                <a:cxn ang="0">
                  <a:pos x="1404" y="1142"/>
                </a:cxn>
              </a:cxnLst>
              <a:rect l="0" t="0" r="r" b="b"/>
              <a:pathLst>
                <a:path w="1404" h="1189">
                  <a:moveTo>
                    <a:pt x="1356" y="1142"/>
                  </a:moveTo>
                  <a:lnTo>
                    <a:pt x="1298" y="1156"/>
                  </a:lnTo>
                  <a:lnTo>
                    <a:pt x="1242" y="1167"/>
                  </a:lnTo>
                  <a:lnTo>
                    <a:pt x="1184" y="1176"/>
                  </a:lnTo>
                  <a:lnTo>
                    <a:pt x="1126" y="1183"/>
                  </a:lnTo>
                  <a:lnTo>
                    <a:pt x="1070" y="1187"/>
                  </a:lnTo>
                  <a:lnTo>
                    <a:pt x="1015" y="1189"/>
                  </a:lnTo>
                  <a:lnTo>
                    <a:pt x="957" y="1189"/>
                  </a:lnTo>
                  <a:lnTo>
                    <a:pt x="903" y="1187"/>
                  </a:lnTo>
                  <a:lnTo>
                    <a:pt x="847" y="1183"/>
                  </a:lnTo>
                  <a:lnTo>
                    <a:pt x="793" y="1176"/>
                  </a:lnTo>
                  <a:lnTo>
                    <a:pt x="739" y="1166"/>
                  </a:lnTo>
                  <a:lnTo>
                    <a:pt x="685" y="1155"/>
                  </a:lnTo>
                  <a:lnTo>
                    <a:pt x="633" y="1141"/>
                  </a:lnTo>
                  <a:lnTo>
                    <a:pt x="581" y="1126"/>
                  </a:lnTo>
                  <a:lnTo>
                    <a:pt x="530" y="1108"/>
                  </a:lnTo>
                  <a:lnTo>
                    <a:pt x="482" y="1088"/>
                  </a:lnTo>
                  <a:lnTo>
                    <a:pt x="434" y="1066"/>
                  </a:lnTo>
                  <a:lnTo>
                    <a:pt x="390" y="1043"/>
                  </a:lnTo>
                  <a:lnTo>
                    <a:pt x="345" y="1016"/>
                  </a:lnTo>
                  <a:lnTo>
                    <a:pt x="305" y="990"/>
                  </a:lnTo>
                  <a:lnTo>
                    <a:pt x="264" y="961"/>
                  </a:lnTo>
                  <a:lnTo>
                    <a:pt x="228" y="930"/>
                  </a:lnTo>
                  <a:lnTo>
                    <a:pt x="193" y="898"/>
                  </a:lnTo>
                  <a:lnTo>
                    <a:pt x="160" y="864"/>
                  </a:lnTo>
                  <a:lnTo>
                    <a:pt x="131" y="831"/>
                  </a:lnTo>
                  <a:lnTo>
                    <a:pt x="102" y="794"/>
                  </a:lnTo>
                  <a:lnTo>
                    <a:pt x="79" y="757"/>
                  </a:lnTo>
                  <a:lnTo>
                    <a:pt x="58" y="720"/>
                  </a:lnTo>
                  <a:lnTo>
                    <a:pt x="39" y="681"/>
                  </a:lnTo>
                  <a:lnTo>
                    <a:pt x="23" y="642"/>
                  </a:lnTo>
                  <a:lnTo>
                    <a:pt x="10" y="602"/>
                  </a:lnTo>
                  <a:lnTo>
                    <a:pt x="0" y="562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562"/>
                  </a:lnTo>
                  <a:lnTo>
                    <a:pt x="39" y="600"/>
                  </a:lnTo>
                  <a:lnTo>
                    <a:pt x="50" y="639"/>
                  </a:lnTo>
                  <a:lnTo>
                    <a:pt x="66" y="678"/>
                  </a:lnTo>
                  <a:lnTo>
                    <a:pt x="85" y="714"/>
                  </a:lnTo>
                  <a:lnTo>
                    <a:pt x="106" y="752"/>
                  </a:lnTo>
                  <a:lnTo>
                    <a:pt x="129" y="786"/>
                  </a:lnTo>
                  <a:lnTo>
                    <a:pt x="156" y="821"/>
                  </a:lnTo>
                  <a:lnTo>
                    <a:pt x="185" y="854"/>
                  </a:lnTo>
                  <a:lnTo>
                    <a:pt x="216" y="886"/>
                  </a:lnTo>
                  <a:lnTo>
                    <a:pt x="251" y="918"/>
                  </a:lnTo>
                  <a:lnTo>
                    <a:pt x="285" y="947"/>
                  </a:lnTo>
                  <a:lnTo>
                    <a:pt x="324" y="975"/>
                  </a:lnTo>
                  <a:lnTo>
                    <a:pt x="365" y="1001"/>
                  </a:lnTo>
                  <a:lnTo>
                    <a:pt x="407" y="1026"/>
                  </a:lnTo>
                  <a:lnTo>
                    <a:pt x="451" y="1049"/>
                  </a:lnTo>
                  <a:lnTo>
                    <a:pt x="498" y="1070"/>
                  </a:lnTo>
                  <a:lnTo>
                    <a:pt x="546" y="1090"/>
                  </a:lnTo>
                  <a:lnTo>
                    <a:pt x="594" y="1108"/>
                  </a:lnTo>
                  <a:lnTo>
                    <a:pt x="644" y="1122"/>
                  </a:lnTo>
                  <a:lnTo>
                    <a:pt x="696" y="1135"/>
                  </a:lnTo>
                  <a:lnTo>
                    <a:pt x="748" y="1147"/>
                  </a:lnTo>
                  <a:lnTo>
                    <a:pt x="800" y="1155"/>
                  </a:lnTo>
                  <a:lnTo>
                    <a:pt x="854" y="1162"/>
                  </a:lnTo>
                  <a:lnTo>
                    <a:pt x="908" y="1166"/>
                  </a:lnTo>
                  <a:lnTo>
                    <a:pt x="962" y="1167"/>
                  </a:lnTo>
                  <a:lnTo>
                    <a:pt x="1018" y="1167"/>
                  </a:lnTo>
                  <a:lnTo>
                    <a:pt x="1072" y="1166"/>
                  </a:lnTo>
                  <a:lnTo>
                    <a:pt x="1128" y="1162"/>
                  </a:lnTo>
                  <a:lnTo>
                    <a:pt x="1184" y="1155"/>
                  </a:lnTo>
                  <a:lnTo>
                    <a:pt x="1240" y="1145"/>
                  </a:lnTo>
                  <a:lnTo>
                    <a:pt x="1296" y="1135"/>
                  </a:lnTo>
                  <a:lnTo>
                    <a:pt x="1352" y="1122"/>
                  </a:lnTo>
                  <a:lnTo>
                    <a:pt x="1404" y="1122"/>
                  </a:lnTo>
                  <a:lnTo>
                    <a:pt x="1404" y="1142"/>
                  </a:lnTo>
                  <a:lnTo>
                    <a:pt x="1356" y="114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1" name="Freeform 37"/>
            <p:cNvSpPr>
              <a:spLocks/>
            </p:cNvSpPr>
            <p:nvPr/>
          </p:nvSpPr>
          <p:spPr bwMode="auto">
            <a:xfrm>
              <a:off x="782" y="2137"/>
              <a:ext cx="592" cy="1022"/>
            </a:xfrm>
            <a:custGeom>
              <a:avLst/>
              <a:gdLst/>
              <a:ahLst/>
              <a:cxnLst>
                <a:cxn ang="0">
                  <a:pos x="1142" y="991"/>
                </a:cxn>
                <a:cxn ang="0">
                  <a:pos x="1003" y="1018"/>
                </a:cxn>
                <a:cxn ang="0">
                  <a:pos x="856" y="1022"/>
                </a:cxn>
                <a:cxn ang="0">
                  <a:pos x="717" y="1005"/>
                </a:cxn>
                <a:cxn ang="0">
                  <a:pos x="609" y="993"/>
                </a:cxn>
                <a:cxn ang="0">
                  <a:pos x="436" y="946"/>
                </a:cxn>
                <a:cxn ang="0">
                  <a:pos x="212" y="829"/>
                </a:cxn>
                <a:cxn ang="0">
                  <a:pos x="58" y="673"/>
                </a:cxn>
                <a:cxn ang="0">
                  <a:pos x="0" y="0"/>
                </a:cxn>
                <a:cxn ang="0">
                  <a:pos x="87" y="609"/>
                </a:cxn>
                <a:cxn ang="0">
                  <a:pos x="181" y="686"/>
                </a:cxn>
                <a:cxn ang="0">
                  <a:pos x="121" y="577"/>
                </a:cxn>
                <a:cxn ang="0">
                  <a:pos x="110" y="0"/>
                </a:cxn>
                <a:cxn ang="0">
                  <a:pos x="145" y="563"/>
                </a:cxn>
                <a:cxn ang="0">
                  <a:pos x="191" y="675"/>
                </a:cxn>
                <a:cxn ang="0">
                  <a:pos x="251" y="709"/>
                </a:cxn>
                <a:cxn ang="0">
                  <a:pos x="322" y="709"/>
                </a:cxn>
                <a:cxn ang="0">
                  <a:pos x="357" y="675"/>
                </a:cxn>
                <a:cxn ang="0">
                  <a:pos x="428" y="660"/>
                </a:cxn>
                <a:cxn ang="0">
                  <a:pos x="542" y="745"/>
                </a:cxn>
                <a:cxn ang="0">
                  <a:pos x="673" y="839"/>
                </a:cxn>
                <a:cxn ang="0">
                  <a:pos x="827" y="842"/>
                </a:cxn>
                <a:cxn ang="0">
                  <a:pos x="943" y="793"/>
                </a:cxn>
                <a:cxn ang="0">
                  <a:pos x="1039" y="703"/>
                </a:cxn>
                <a:cxn ang="0">
                  <a:pos x="1018" y="573"/>
                </a:cxn>
                <a:cxn ang="0">
                  <a:pos x="918" y="542"/>
                </a:cxn>
                <a:cxn ang="0">
                  <a:pos x="816" y="553"/>
                </a:cxn>
                <a:cxn ang="0">
                  <a:pos x="764" y="587"/>
                </a:cxn>
                <a:cxn ang="0">
                  <a:pos x="783" y="645"/>
                </a:cxn>
                <a:cxn ang="0">
                  <a:pos x="847" y="595"/>
                </a:cxn>
                <a:cxn ang="0">
                  <a:pos x="922" y="678"/>
                </a:cxn>
                <a:cxn ang="0">
                  <a:pos x="841" y="721"/>
                </a:cxn>
                <a:cxn ang="0">
                  <a:pos x="729" y="679"/>
                </a:cxn>
                <a:cxn ang="0">
                  <a:pos x="754" y="558"/>
                </a:cxn>
                <a:cxn ang="0">
                  <a:pos x="849" y="524"/>
                </a:cxn>
                <a:cxn ang="0">
                  <a:pos x="978" y="528"/>
                </a:cxn>
                <a:cxn ang="0">
                  <a:pos x="1074" y="610"/>
                </a:cxn>
                <a:cxn ang="0">
                  <a:pos x="1038" y="753"/>
                </a:cxn>
                <a:cxn ang="0">
                  <a:pos x="899" y="842"/>
                </a:cxn>
                <a:cxn ang="0">
                  <a:pos x="822" y="865"/>
                </a:cxn>
                <a:cxn ang="0">
                  <a:pos x="735" y="882"/>
                </a:cxn>
                <a:cxn ang="0">
                  <a:pos x="613" y="886"/>
                </a:cxn>
                <a:cxn ang="0">
                  <a:pos x="418" y="857"/>
                </a:cxn>
                <a:cxn ang="0">
                  <a:pos x="254" y="794"/>
                </a:cxn>
                <a:cxn ang="0">
                  <a:pos x="150" y="734"/>
                </a:cxn>
                <a:cxn ang="0">
                  <a:pos x="137" y="734"/>
                </a:cxn>
                <a:cxn ang="0">
                  <a:pos x="253" y="829"/>
                </a:cxn>
                <a:cxn ang="0">
                  <a:pos x="399" y="907"/>
                </a:cxn>
                <a:cxn ang="0">
                  <a:pos x="579" y="961"/>
                </a:cxn>
                <a:cxn ang="0">
                  <a:pos x="787" y="982"/>
                </a:cxn>
                <a:cxn ang="0">
                  <a:pos x="974" y="955"/>
                </a:cxn>
                <a:cxn ang="0">
                  <a:pos x="1126" y="885"/>
                </a:cxn>
                <a:cxn ang="0">
                  <a:pos x="1140" y="905"/>
                </a:cxn>
                <a:cxn ang="0">
                  <a:pos x="1047" y="955"/>
                </a:cxn>
                <a:cxn ang="0">
                  <a:pos x="943" y="989"/>
                </a:cxn>
                <a:cxn ang="0">
                  <a:pos x="827" y="1005"/>
                </a:cxn>
                <a:cxn ang="0">
                  <a:pos x="891" y="1009"/>
                </a:cxn>
                <a:cxn ang="0">
                  <a:pos x="1014" y="991"/>
                </a:cxn>
                <a:cxn ang="0">
                  <a:pos x="1109" y="957"/>
                </a:cxn>
              </a:cxnLst>
              <a:rect l="0" t="0" r="r" b="b"/>
              <a:pathLst>
                <a:path w="1184" h="1022">
                  <a:moveTo>
                    <a:pt x="1149" y="933"/>
                  </a:moveTo>
                  <a:lnTo>
                    <a:pt x="1184" y="933"/>
                  </a:lnTo>
                  <a:lnTo>
                    <a:pt x="1184" y="984"/>
                  </a:lnTo>
                  <a:lnTo>
                    <a:pt x="1167" y="984"/>
                  </a:lnTo>
                  <a:lnTo>
                    <a:pt x="1142" y="991"/>
                  </a:lnTo>
                  <a:lnTo>
                    <a:pt x="1115" y="998"/>
                  </a:lnTo>
                  <a:lnTo>
                    <a:pt x="1088" y="1005"/>
                  </a:lnTo>
                  <a:lnTo>
                    <a:pt x="1059" y="1009"/>
                  </a:lnTo>
                  <a:lnTo>
                    <a:pt x="1032" y="1013"/>
                  </a:lnTo>
                  <a:lnTo>
                    <a:pt x="1003" y="1018"/>
                  </a:lnTo>
                  <a:lnTo>
                    <a:pt x="974" y="1019"/>
                  </a:lnTo>
                  <a:lnTo>
                    <a:pt x="945" y="1022"/>
                  </a:lnTo>
                  <a:lnTo>
                    <a:pt x="914" y="1022"/>
                  </a:lnTo>
                  <a:lnTo>
                    <a:pt x="885" y="1022"/>
                  </a:lnTo>
                  <a:lnTo>
                    <a:pt x="856" y="1022"/>
                  </a:lnTo>
                  <a:lnTo>
                    <a:pt x="827" y="1019"/>
                  </a:lnTo>
                  <a:lnTo>
                    <a:pt x="800" y="1018"/>
                  </a:lnTo>
                  <a:lnTo>
                    <a:pt x="771" y="1013"/>
                  </a:lnTo>
                  <a:lnTo>
                    <a:pt x="744" y="1009"/>
                  </a:lnTo>
                  <a:lnTo>
                    <a:pt x="717" y="1005"/>
                  </a:lnTo>
                  <a:lnTo>
                    <a:pt x="696" y="1004"/>
                  </a:lnTo>
                  <a:lnTo>
                    <a:pt x="675" y="1002"/>
                  </a:lnTo>
                  <a:lnTo>
                    <a:pt x="654" y="1000"/>
                  </a:lnTo>
                  <a:lnTo>
                    <a:pt x="631" y="995"/>
                  </a:lnTo>
                  <a:lnTo>
                    <a:pt x="609" y="993"/>
                  </a:lnTo>
                  <a:lnTo>
                    <a:pt x="586" y="987"/>
                  </a:lnTo>
                  <a:lnTo>
                    <a:pt x="563" y="983"/>
                  </a:lnTo>
                  <a:lnTo>
                    <a:pt x="540" y="977"/>
                  </a:lnTo>
                  <a:lnTo>
                    <a:pt x="486" y="962"/>
                  </a:lnTo>
                  <a:lnTo>
                    <a:pt x="436" y="946"/>
                  </a:lnTo>
                  <a:lnTo>
                    <a:pt x="386" y="926"/>
                  </a:lnTo>
                  <a:lnTo>
                    <a:pt x="339" y="905"/>
                  </a:lnTo>
                  <a:lnTo>
                    <a:pt x="295" y="882"/>
                  </a:lnTo>
                  <a:lnTo>
                    <a:pt x="253" y="855"/>
                  </a:lnTo>
                  <a:lnTo>
                    <a:pt x="212" y="829"/>
                  </a:lnTo>
                  <a:lnTo>
                    <a:pt x="175" y="800"/>
                  </a:lnTo>
                  <a:lnTo>
                    <a:pt x="141" y="771"/>
                  </a:lnTo>
                  <a:lnTo>
                    <a:pt x="110" y="739"/>
                  </a:lnTo>
                  <a:lnTo>
                    <a:pt x="83" y="706"/>
                  </a:lnTo>
                  <a:lnTo>
                    <a:pt x="58" y="673"/>
                  </a:lnTo>
                  <a:lnTo>
                    <a:pt x="38" y="638"/>
                  </a:lnTo>
                  <a:lnTo>
                    <a:pt x="21" y="603"/>
                  </a:lnTo>
                  <a:lnTo>
                    <a:pt x="8" y="566"/>
                  </a:lnTo>
                  <a:lnTo>
                    <a:pt x="0" y="530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30"/>
                  </a:lnTo>
                  <a:lnTo>
                    <a:pt x="73" y="559"/>
                  </a:lnTo>
                  <a:lnTo>
                    <a:pt x="79" y="585"/>
                  </a:lnTo>
                  <a:lnTo>
                    <a:pt x="87" y="609"/>
                  </a:lnTo>
                  <a:lnTo>
                    <a:pt x="100" y="631"/>
                  </a:lnTo>
                  <a:lnTo>
                    <a:pt x="116" y="649"/>
                  </a:lnTo>
                  <a:lnTo>
                    <a:pt x="133" y="664"/>
                  </a:lnTo>
                  <a:lnTo>
                    <a:pt x="156" y="677"/>
                  </a:lnTo>
                  <a:lnTo>
                    <a:pt x="181" y="686"/>
                  </a:lnTo>
                  <a:lnTo>
                    <a:pt x="162" y="666"/>
                  </a:lnTo>
                  <a:lnTo>
                    <a:pt x="148" y="645"/>
                  </a:lnTo>
                  <a:lnTo>
                    <a:pt x="137" y="621"/>
                  </a:lnTo>
                  <a:lnTo>
                    <a:pt x="127" y="599"/>
                  </a:lnTo>
                  <a:lnTo>
                    <a:pt x="121" y="577"/>
                  </a:lnTo>
                  <a:lnTo>
                    <a:pt x="116" y="558"/>
                  </a:lnTo>
                  <a:lnTo>
                    <a:pt x="112" y="541"/>
                  </a:lnTo>
                  <a:lnTo>
                    <a:pt x="110" y="527"/>
                  </a:lnTo>
                  <a:lnTo>
                    <a:pt x="110" y="527"/>
                  </a:lnTo>
                  <a:lnTo>
                    <a:pt x="110" y="0"/>
                  </a:lnTo>
                  <a:lnTo>
                    <a:pt x="141" y="0"/>
                  </a:lnTo>
                  <a:lnTo>
                    <a:pt x="141" y="530"/>
                  </a:lnTo>
                  <a:lnTo>
                    <a:pt x="139" y="530"/>
                  </a:lnTo>
                  <a:lnTo>
                    <a:pt x="141" y="545"/>
                  </a:lnTo>
                  <a:lnTo>
                    <a:pt x="145" y="563"/>
                  </a:lnTo>
                  <a:lnTo>
                    <a:pt x="150" y="582"/>
                  </a:lnTo>
                  <a:lnTo>
                    <a:pt x="156" y="605"/>
                  </a:lnTo>
                  <a:lnTo>
                    <a:pt x="166" y="627"/>
                  </a:lnTo>
                  <a:lnTo>
                    <a:pt x="177" y="652"/>
                  </a:lnTo>
                  <a:lnTo>
                    <a:pt x="191" y="675"/>
                  </a:lnTo>
                  <a:lnTo>
                    <a:pt x="210" y="700"/>
                  </a:lnTo>
                  <a:lnTo>
                    <a:pt x="220" y="703"/>
                  </a:lnTo>
                  <a:lnTo>
                    <a:pt x="229" y="706"/>
                  </a:lnTo>
                  <a:lnTo>
                    <a:pt x="239" y="707"/>
                  </a:lnTo>
                  <a:lnTo>
                    <a:pt x="251" y="709"/>
                  </a:lnTo>
                  <a:lnTo>
                    <a:pt x="260" y="710"/>
                  </a:lnTo>
                  <a:lnTo>
                    <a:pt x="272" y="711"/>
                  </a:lnTo>
                  <a:lnTo>
                    <a:pt x="283" y="711"/>
                  </a:lnTo>
                  <a:lnTo>
                    <a:pt x="295" y="711"/>
                  </a:lnTo>
                  <a:lnTo>
                    <a:pt x="322" y="709"/>
                  </a:lnTo>
                  <a:lnTo>
                    <a:pt x="343" y="704"/>
                  </a:lnTo>
                  <a:lnTo>
                    <a:pt x="355" y="697"/>
                  </a:lnTo>
                  <a:lnTo>
                    <a:pt x="362" y="691"/>
                  </a:lnTo>
                  <a:lnTo>
                    <a:pt x="362" y="684"/>
                  </a:lnTo>
                  <a:lnTo>
                    <a:pt x="357" y="675"/>
                  </a:lnTo>
                  <a:lnTo>
                    <a:pt x="347" y="668"/>
                  </a:lnTo>
                  <a:lnTo>
                    <a:pt x="332" y="663"/>
                  </a:lnTo>
                  <a:lnTo>
                    <a:pt x="368" y="656"/>
                  </a:lnTo>
                  <a:lnTo>
                    <a:pt x="399" y="655"/>
                  </a:lnTo>
                  <a:lnTo>
                    <a:pt x="428" y="660"/>
                  </a:lnTo>
                  <a:lnTo>
                    <a:pt x="453" y="671"/>
                  </a:lnTo>
                  <a:lnTo>
                    <a:pt x="476" y="685"/>
                  </a:lnTo>
                  <a:lnTo>
                    <a:pt x="499" y="703"/>
                  </a:lnTo>
                  <a:lnTo>
                    <a:pt x="521" y="724"/>
                  </a:lnTo>
                  <a:lnTo>
                    <a:pt x="542" y="745"/>
                  </a:lnTo>
                  <a:lnTo>
                    <a:pt x="565" y="767"/>
                  </a:lnTo>
                  <a:lnTo>
                    <a:pt x="588" y="788"/>
                  </a:lnTo>
                  <a:lnTo>
                    <a:pt x="613" y="807"/>
                  </a:lnTo>
                  <a:lnTo>
                    <a:pt x="640" y="825"/>
                  </a:lnTo>
                  <a:lnTo>
                    <a:pt x="673" y="839"/>
                  </a:lnTo>
                  <a:lnTo>
                    <a:pt x="708" y="847"/>
                  </a:lnTo>
                  <a:lnTo>
                    <a:pt x="748" y="851"/>
                  </a:lnTo>
                  <a:lnTo>
                    <a:pt x="795" y="850"/>
                  </a:lnTo>
                  <a:lnTo>
                    <a:pt x="812" y="846"/>
                  </a:lnTo>
                  <a:lnTo>
                    <a:pt x="827" y="842"/>
                  </a:lnTo>
                  <a:lnTo>
                    <a:pt x="841" y="837"/>
                  </a:lnTo>
                  <a:lnTo>
                    <a:pt x="850" y="835"/>
                  </a:lnTo>
                  <a:lnTo>
                    <a:pt x="883" y="822"/>
                  </a:lnTo>
                  <a:lnTo>
                    <a:pt x="914" y="808"/>
                  </a:lnTo>
                  <a:lnTo>
                    <a:pt x="943" y="793"/>
                  </a:lnTo>
                  <a:lnTo>
                    <a:pt x="968" y="776"/>
                  </a:lnTo>
                  <a:lnTo>
                    <a:pt x="991" y="760"/>
                  </a:lnTo>
                  <a:lnTo>
                    <a:pt x="1011" y="742"/>
                  </a:lnTo>
                  <a:lnTo>
                    <a:pt x="1028" y="722"/>
                  </a:lnTo>
                  <a:lnTo>
                    <a:pt x="1039" y="703"/>
                  </a:lnTo>
                  <a:lnTo>
                    <a:pt x="1049" y="674"/>
                  </a:lnTo>
                  <a:lnTo>
                    <a:pt x="1053" y="645"/>
                  </a:lnTo>
                  <a:lnTo>
                    <a:pt x="1045" y="616"/>
                  </a:lnTo>
                  <a:lnTo>
                    <a:pt x="1030" y="585"/>
                  </a:lnTo>
                  <a:lnTo>
                    <a:pt x="1018" y="573"/>
                  </a:lnTo>
                  <a:lnTo>
                    <a:pt x="1003" y="562"/>
                  </a:lnTo>
                  <a:lnTo>
                    <a:pt x="984" y="553"/>
                  </a:lnTo>
                  <a:lnTo>
                    <a:pt x="962" y="548"/>
                  </a:lnTo>
                  <a:lnTo>
                    <a:pt x="941" y="544"/>
                  </a:lnTo>
                  <a:lnTo>
                    <a:pt x="918" y="542"/>
                  </a:lnTo>
                  <a:lnTo>
                    <a:pt x="895" y="541"/>
                  </a:lnTo>
                  <a:lnTo>
                    <a:pt x="874" y="542"/>
                  </a:lnTo>
                  <a:lnTo>
                    <a:pt x="852" y="545"/>
                  </a:lnTo>
                  <a:lnTo>
                    <a:pt x="833" y="549"/>
                  </a:lnTo>
                  <a:lnTo>
                    <a:pt x="816" y="553"/>
                  </a:lnTo>
                  <a:lnTo>
                    <a:pt x="798" y="559"/>
                  </a:lnTo>
                  <a:lnTo>
                    <a:pt x="785" y="564"/>
                  </a:lnTo>
                  <a:lnTo>
                    <a:pt x="775" y="571"/>
                  </a:lnTo>
                  <a:lnTo>
                    <a:pt x="768" y="578"/>
                  </a:lnTo>
                  <a:lnTo>
                    <a:pt x="764" y="587"/>
                  </a:lnTo>
                  <a:lnTo>
                    <a:pt x="756" y="609"/>
                  </a:lnTo>
                  <a:lnTo>
                    <a:pt x="754" y="630"/>
                  </a:lnTo>
                  <a:lnTo>
                    <a:pt x="762" y="648"/>
                  </a:lnTo>
                  <a:lnTo>
                    <a:pt x="781" y="656"/>
                  </a:lnTo>
                  <a:lnTo>
                    <a:pt x="783" y="645"/>
                  </a:lnTo>
                  <a:lnTo>
                    <a:pt x="789" y="632"/>
                  </a:lnTo>
                  <a:lnTo>
                    <a:pt x="798" y="620"/>
                  </a:lnTo>
                  <a:lnTo>
                    <a:pt x="810" y="607"/>
                  </a:lnTo>
                  <a:lnTo>
                    <a:pt x="825" y="599"/>
                  </a:lnTo>
                  <a:lnTo>
                    <a:pt x="847" y="595"/>
                  </a:lnTo>
                  <a:lnTo>
                    <a:pt x="870" y="596"/>
                  </a:lnTo>
                  <a:lnTo>
                    <a:pt x="899" y="605"/>
                  </a:lnTo>
                  <a:lnTo>
                    <a:pt x="920" y="624"/>
                  </a:lnTo>
                  <a:lnTo>
                    <a:pt x="928" y="650"/>
                  </a:lnTo>
                  <a:lnTo>
                    <a:pt x="922" y="678"/>
                  </a:lnTo>
                  <a:lnTo>
                    <a:pt x="904" y="697"/>
                  </a:lnTo>
                  <a:lnTo>
                    <a:pt x="893" y="704"/>
                  </a:lnTo>
                  <a:lnTo>
                    <a:pt x="877" y="711"/>
                  </a:lnTo>
                  <a:lnTo>
                    <a:pt x="860" y="717"/>
                  </a:lnTo>
                  <a:lnTo>
                    <a:pt x="841" y="721"/>
                  </a:lnTo>
                  <a:lnTo>
                    <a:pt x="822" y="722"/>
                  </a:lnTo>
                  <a:lnTo>
                    <a:pt x="800" y="721"/>
                  </a:lnTo>
                  <a:lnTo>
                    <a:pt x="779" y="717"/>
                  </a:lnTo>
                  <a:lnTo>
                    <a:pt x="758" y="707"/>
                  </a:lnTo>
                  <a:lnTo>
                    <a:pt x="729" y="679"/>
                  </a:lnTo>
                  <a:lnTo>
                    <a:pt x="719" y="648"/>
                  </a:lnTo>
                  <a:lnTo>
                    <a:pt x="723" y="614"/>
                  </a:lnTo>
                  <a:lnTo>
                    <a:pt x="735" y="582"/>
                  </a:lnTo>
                  <a:lnTo>
                    <a:pt x="742" y="570"/>
                  </a:lnTo>
                  <a:lnTo>
                    <a:pt x="754" y="558"/>
                  </a:lnTo>
                  <a:lnTo>
                    <a:pt x="769" y="548"/>
                  </a:lnTo>
                  <a:lnTo>
                    <a:pt x="787" y="539"/>
                  </a:lnTo>
                  <a:lnTo>
                    <a:pt x="806" y="534"/>
                  </a:lnTo>
                  <a:lnTo>
                    <a:pt x="827" y="528"/>
                  </a:lnTo>
                  <a:lnTo>
                    <a:pt x="849" y="524"/>
                  </a:lnTo>
                  <a:lnTo>
                    <a:pt x="872" y="521"/>
                  </a:lnTo>
                  <a:lnTo>
                    <a:pt x="897" y="520"/>
                  </a:lnTo>
                  <a:lnTo>
                    <a:pt x="924" y="520"/>
                  </a:lnTo>
                  <a:lnTo>
                    <a:pt x="951" y="523"/>
                  </a:lnTo>
                  <a:lnTo>
                    <a:pt x="978" y="528"/>
                  </a:lnTo>
                  <a:lnTo>
                    <a:pt x="1001" y="535"/>
                  </a:lnTo>
                  <a:lnTo>
                    <a:pt x="1024" y="546"/>
                  </a:lnTo>
                  <a:lnTo>
                    <a:pt x="1041" y="560"/>
                  </a:lnTo>
                  <a:lnTo>
                    <a:pt x="1057" y="577"/>
                  </a:lnTo>
                  <a:lnTo>
                    <a:pt x="1074" y="610"/>
                  </a:lnTo>
                  <a:lnTo>
                    <a:pt x="1082" y="643"/>
                  </a:lnTo>
                  <a:lnTo>
                    <a:pt x="1080" y="677"/>
                  </a:lnTo>
                  <a:lnTo>
                    <a:pt x="1068" y="710"/>
                  </a:lnTo>
                  <a:lnTo>
                    <a:pt x="1055" y="732"/>
                  </a:lnTo>
                  <a:lnTo>
                    <a:pt x="1038" y="753"/>
                  </a:lnTo>
                  <a:lnTo>
                    <a:pt x="1016" y="772"/>
                  </a:lnTo>
                  <a:lnTo>
                    <a:pt x="991" y="792"/>
                  </a:lnTo>
                  <a:lnTo>
                    <a:pt x="962" y="810"/>
                  </a:lnTo>
                  <a:lnTo>
                    <a:pt x="931" y="826"/>
                  </a:lnTo>
                  <a:lnTo>
                    <a:pt x="899" y="842"/>
                  </a:lnTo>
                  <a:lnTo>
                    <a:pt x="862" y="854"/>
                  </a:lnTo>
                  <a:lnTo>
                    <a:pt x="854" y="857"/>
                  </a:lnTo>
                  <a:lnTo>
                    <a:pt x="845" y="860"/>
                  </a:lnTo>
                  <a:lnTo>
                    <a:pt x="833" y="862"/>
                  </a:lnTo>
                  <a:lnTo>
                    <a:pt x="822" y="865"/>
                  </a:lnTo>
                  <a:lnTo>
                    <a:pt x="808" y="869"/>
                  </a:lnTo>
                  <a:lnTo>
                    <a:pt x="791" y="872"/>
                  </a:lnTo>
                  <a:lnTo>
                    <a:pt x="773" y="876"/>
                  </a:lnTo>
                  <a:lnTo>
                    <a:pt x="756" y="879"/>
                  </a:lnTo>
                  <a:lnTo>
                    <a:pt x="735" y="882"/>
                  </a:lnTo>
                  <a:lnTo>
                    <a:pt x="714" y="883"/>
                  </a:lnTo>
                  <a:lnTo>
                    <a:pt x="690" y="885"/>
                  </a:lnTo>
                  <a:lnTo>
                    <a:pt x="665" y="886"/>
                  </a:lnTo>
                  <a:lnTo>
                    <a:pt x="640" y="886"/>
                  </a:lnTo>
                  <a:lnTo>
                    <a:pt x="613" y="886"/>
                  </a:lnTo>
                  <a:lnTo>
                    <a:pt x="584" y="883"/>
                  </a:lnTo>
                  <a:lnTo>
                    <a:pt x="553" y="880"/>
                  </a:lnTo>
                  <a:lnTo>
                    <a:pt x="505" y="873"/>
                  </a:lnTo>
                  <a:lnTo>
                    <a:pt x="461" y="867"/>
                  </a:lnTo>
                  <a:lnTo>
                    <a:pt x="418" y="857"/>
                  </a:lnTo>
                  <a:lnTo>
                    <a:pt x="380" y="847"/>
                  </a:lnTo>
                  <a:lnTo>
                    <a:pt x="343" y="836"/>
                  </a:lnTo>
                  <a:lnTo>
                    <a:pt x="310" y="824"/>
                  </a:lnTo>
                  <a:lnTo>
                    <a:pt x="281" y="810"/>
                  </a:lnTo>
                  <a:lnTo>
                    <a:pt x="254" y="794"/>
                  </a:lnTo>
                  <a:lnTo>
                    <a:pt x="231" y="783"/>
                  </a:lnTo>
                  <a:lnTo>
                    <a:pt x="210" y="771"/>
                  </a:lnTo>
                  <a:lnTo>
                    <a:pt x="189" y="760"/>
                  </a:lnTo>
                  <a:lnTo>
                    <a:pt x="170" y="746"/>
                  </a:lnTo>
                  <a:lnTo>
                    <a:pt x="150" y="734"/>
                  </a:lnTo>
                  <a:lnTo>
                    <a:pt x="133" y="720"/>
                  </a:lnTo>
                  <a:lnTo>
                    <a:pt x="118" y="706"/>
                  </a:lnTo>
                  <a:lnTo>
                    <a:pt x="102" y="691"/>
                  </a:lnTo>
                  <a:lnTo>
                    <a:pt x="119" y="713"/>
                  </a:lnTo>
                  <a:lnTo>
                    <a:pt x="137" y="734"/>
                  </a:lnTo>
                  <a:lnTo>
                    <a:pt x="158" y="754"/>
                  </a:lnTo>
                  <a:lnTo>
                    <a:pt x="179" y="774"/>
                  </a:lnTo>
                  <a:lnTo>
                    <a:pt x="202" y="793"/>
                  </a:lnTo>
                  <a:lnTo>
                    <a:pt x="227" y="811"/>
                  </a:lnTo>
                  <a:lnTo>
                    <a:pt x="253" y="829"/>
                  </a:lnTo>
                  <a:lnTo>
                    <a:pt x="280" y="846"/>
                  </a:lnTo>
                  <a:lnTo>
                    <a:pt x="307" y="862"/>
                  </a:lnTo>
                  <a:lnTo>
                    <a:pt x="337" y="878"/>
                  </a:lnTo>
                  <a:lnTo>
                    <a:pt x="368" y="893"/>
                  </a:lnTo>
                  <a:lnTo>
                    <a:pt x="399" y="907"/>
                  </a:lnTo>
                  <a:lnTo>
                    <a:pt x="432" y="919"/>
                  </a:lnTo>
                  <a:lnTo>
                    <a:pt x="465" y="930"/>
                  </a:lnTo>
                  <a:lnTo>
                    <a:pt x="499" y="941"/>
                  </a:lnTo>
                  <a:lnTo>
                    <a:pt x="536" y="951"/>
                  </a:lnTo>
                  <a:lnTo>
                    <a:pt x="579" y="961"/>
                  </a:lnTo>
                  <a:lnTo>
                    <a:pt x="621" y="969"/>
                  </a:lnTo>
                  <a:lnTo>
                    <a:pt x="663" y="975"/>
                  </a:lnTo>
                  <a:lnTo>
                    <a:pt x="706" y="979"/>
                  </a:lnTo>
                  <a:lnTo>
                    <a:pt x="746" y="980"/>
                  </a:lnTo>
                  <a:lnTo>
                    <a:pt x="787" y="982"/>
                  </a:lnTo>
                  <a:lnTo>
                    <a:pt x="827" y="979"/>
                  </a:lnTo>
                  <a:lnTo>
                    <a:pt x="866" y="976"/>
                  </a:lnTo>
                  <a:lnTo>
                    <a:pt x="903" y="970"/>
                  </a:lnTo>
                  <a:lnTo>
                    <a:pt x="939" y="964"/>
                  </a:lnTo>
                  <a:lnTo>
                    <a:pt x="974" y="955"/>
                  </a:lnTo>
                  <a:lnTo>
                    <a:pt x="1009" y="944"/>
                  </a:lnTo>
                  <a:lnTo>
                    <a:pt x="1039" y="932"/>
                  </a:lnTo>
                  <a:lnTo>
                    <a:pt x="1070" y="918"/>
                  </a:lnTo>
                  <a:lnTo>
                    <a:pt x="1099" y="903"/>
                  </a:lnTo>
                  <a:lnTo>
                    <a:pt x="1126" y="885"/>
                  </a:lnTo>
                  <a:lnTo>
                    <a:pt x="1132" y="889"/>
                  </a:lnTo>
                  <a:lnTo>
                    <a:pt x="1132" y="883"/>
                  </a:lnTo>
                  <a:lnTo>
                    <a:pt x="1184" y="883"/>
                  </a:lnTo>
                  <a:lnTo>
                    <a:pt x="1184" y="905"/>
                  </a:lnTo>
                  <a:lnTo>
                    <a:pt x="1140" y="905"/>
                  </a:lnTo>
                  <a:lnTo>
                    <a:pt x="1122" y="916"/>
                  </a:lnTo>
                  <a:lnTo>
                    <a:pt x="1105" y="928"/>
                  </a:lnTo>
                  <a:lnTo>
                    <a:pt x="1086" y="937"/>
                  </a:lnTo>
                  <a:lnTo>
                    <a:pt x="1066" y="946"/>
                  </a:lnTo>
                  <a:lnTo>
                    <a:pt x="1047" y="955"/>
                  </a:lnTo>
                  <a:lnTo>
                    <a:pt x="1028" y="962"/>
                  </a:lnTo>
                  <a:lnTo>
                    <a:pt x="1007" y="970"/>
                  </a:lnTo>
                  <a:lnTo>
                    <a:pt x="987" y="976"/>
                  </a:lnTo>
                  <a:lnTo>
                    <a:pt x="964" y="983"/>
                  </a:lnTo>
                  <a:lnTo>
                    <a:pt x="943" y="989"/>
                  </a:lnTo>
                  <a:lnTo>
                    <a:pt x="922" y="993"/>
                  </a:lnTo>
                  <a:lnTo>
                    <a:pt x="899" y="997"/>
                  </a:lnTo>
                  <a:lnTo>
                    <a:pt x="876" y="1001"/>
                  </a:lnTo>
                  <a:lnTo>
                    <a:pt x="852" y="1004"/>
                  </a:lnTo>
                  <a:lnTo>
                    <a:pt x="827" y="1005"/>
                  </a:lnTo>
                  <a:lnTo>
                    <a:pt x="804" y="1007"/>
                  </a:lnTo>
                  <a:lnTo>
                    <a:pt x="804" y="1007"/>
                  </a:lnTo>
                  <a:lnTo>
                    <a:pt x="833" y="1009"/>
                  </a:lnTo>
                  <a:lnTo>
                    <a:pt x="862" y="1009"/>
                  </a:lnTo>
                  <a:lnTo>
                    <a:pt x="891" y="1009"/>
                  </a:lnTo>
                  <a:lnTo>
                    <a:pt x="918" y="1008"/>
                  </a:lnTo>
                  <a:lnTo>
                    <a:pt x="943" y="1005"/>
                  </a:lnTo>
                  <a:lnTo>
                    <a:pt x="968" y="1001"/>
                  </a:lnTo>
                  <a:lnTo>
                    <a:pt x="991" y="997"/>
                  </a:lnTo>
                  <a:lnTo>
                    <a:pt x="1014" y="991"/>
                  </a:lnTo>
                  <a:lnTo>
                    <a:pt x="1036" y="984"/>
                  </a:lnTo>
                  <a:lnTo>
                    <a:pt x="1057" y="979"/>
                  </a:lnTo>
                  <a:lnTo>
                    <a:pt x="1074" y="972"/>
                  </a:lnTo>
                  <a:lnTo>
                    <a:pt x="1093" y="964"/>
                  </a:lnTo>
                  <a:lnTo>
                    <a:pt x="1109" y="957"/>
                  </a:lnTo>
                  <a:lnTo>
                    <a:pt x="1124" y="948"/>
                  </a:lnTo>
                  <a:lnTo>
                    <a:pt x="1138" y="941"/>
                  </a:lnTo>
                  <a:lnTo>
                    <a:pt x="1149" y="933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2" name="Freeform 38"/>
            <p:cNvSpPr>
              <a:spLocks/>
            </p:cNvSpPr>
            <p:nvPr/>
          </p:nvSpPr>
          <p:spPr bwMode="auto">
            <a:xfrm>
              <a:off x="1184" y="3042"/>
              <a:ext cx="190" cy="104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102"/>
                </a:cxn>
                <a:cxn ang="0">
                  <a:pos x="23" y="100"/>
                </a:cxn>
                <a:cxn ang="0">
                  <a:pos x="48" y="99"/>
                </a:cxn>
                <a:cxn ang="0">
                  <a:pos x="72" y="96"/>
                </a:cxn>
                <a:cxn ang="0">
                  <a:pos x="95" y="92"/>
                </a:cxn>
                <a:cxn ang="0">
                  <a:pos x="118" y="88"/>
                </a:cxn>
                <a:cxn ang="0">
                  <a:pos x="139" y="84"/>
                </a:cxn>
                <a:cxn ang="0">
                  <a:pos x="160" y="78"/>
                </a:cxn>
                <a:cxn ang="0">
                  <a:pos x="183" y="71"/>
                </a:cxn>
                <a:cxn ang="0">
                  <a:pos x="203" y="65"/>
                </a:cxn>
                <a:cxn ang="0">
                  <a:pos x="224" y="57"/>
                </a:cxn>
                <a:cxn ang="0">
                  <a:pos x="243" y="50"/>
                </a:cxn>
                <a:cxn ang="0">
                  <a:pos x="262" y="41"/>
                </a:cxn>
                <a:cxn ang="0">
                  <a:pos x="282" y="32"/>
                </a:cxn>
                <a:cxn ang="0">
                  <a:pos x="301" y="23"/>
                </a:cxn>
                <a:cxn ang="0">
                  <a:pos x="318" y="11"/>
                </a:cxn>
                <a:cxn ang="0">
                  <a:pos x="336" y="0"/>
                </a:cxn>
                <a:cxn ang="0">
                  <a:pos x="380" y="0"/>
                </a:cxn>
                <a:cxn ang="0">
                  <a:pos x="380" y="28"/>
                </a:cxn>
                <a:cxn ang="0">
                  <a:pos x="345" y="28"/>
                </a:cxn>
                <a:cxn ang="0">
                  <a:pos x="334" y="36"/>
                </a:cxn>
                <a:cxn ang="0">
                  <a:pos x="320" y="43"/>
                </a:cxn>
                <a:cxn ang="0">
                  <a:pos x="305" y="52"/>
                </a:cxn>
                <a:cxn ang="0">
                  <a:pos x="289" y="59"/>
                </a:cxn>
                <a:cxn ang="0">
                  <a:pos x="270" y="67"/>
                </a:cxn>
                <a:cxn ang="0">
                  <a:pos x="253" y="74"/>
                </a:cxn>
                <a:cxn ang="0">
                  <a:pos x="232" y="79"/>
                </a:cxn>
                <a:cxn ang="0">
                  <a:pos x="210" y="86"/>
                </a:cxn>
                <a:cxn ang="0">
                  <a:pos x="187" y="92"/>
                </a:cxn>
                <a:cxn ang="0">
                  <a:pos x="164" y="96"/>
                </a:cxn>
                <a:cxn ang="0">
                  <a:pos x="139" y="100"/>
                </a:cxn>
                <a:cxn ang="0">
                  <a:pos x="114" y="103"/>
                </a:cxn>
                <a:cxn ang="0">
                  <a:pos x="87" y="104"/>
                </a:cxn>
                <a:cxn ang="0">
                  <a:pos x="58" y="104"/>
                </a:cxn>
                <a:cxn ang="0">
                  <a:pos x="29" y="104"/>
                </a:cxn>
                <a:cxn ang="0">
                  <a:pos x="0" y="102"/>
                </a:cxn>
              </a:cxnLst>
              <a:rect l="0" t="0" r="r" b="b"/>
              <a:pathLst>
                <a:path w="380" h="104">
                  <a:moveTo>
                    <a:pt x="0" y="102"/>
                  </a:moveTo>
                  <a:lnTo>
                    <a:pt x="0" y="102"/>
                  </a:lnTo>
                  <a:lnTo>
                    <a:pt x="23" y="100"/>
                  </a:lnTo>
                  <a:lnTo>
                    <a:pt x="48" y="99"/>
                  </a:lnTo>
                  <a:lnTo>
                    <a:pt x="72" y="96"/>
                  </a:lnTo>
                  <a:lnTo>
                    <a:pt x="95" y="92"/>
                  </a:lnTo>
                  <a:lnTo>
                    <a:pt x="118" y="88"/>
                  </a:lnTo>
                  <a:lnTo>
                    <a:pt x="139" y="84"/>
                  </a:lnTo>
                  <a:lnTo>
                    <a:pt x="160" y="78"/>
                  </a:lnTo>
                  <a:lnTo>
                    <a:pt x="183" y="71"/>
                  </a:lnTo>
                  <a:lnTo>
                    <a:pt x="203" y="65"/>
                  </a:lnTo>
                  <a:lnTo>
                    <a:pt x="224" y="57"/>
                  </a:lnTo>
                  <a:lnTo>
                    <a:pt x="243" y="50"/>
                  </a:lnTo>
                  <a:lnTo>
                    <a:pt x="262" y="41"/>
                  </a:lnTo>
                  <a:lnTo>
                    <a:pt x="282" y="32"/>
                  </a:lnTo>
                  <a:lnTo>
                    <a:pt x="301" y="23"/>
                  </a:lnTo>
                  <a:lnTo>
                    <a:pt x="318" y="11"/>
                  </a:lnTo>
                  <a:lnTo>
                    <a:pt x="336" y="0"/>
                  </a:lnTo>
                  <a:lnTo>
                    <a:pt x="380" y="0"/>
                  </a:lnTo>
                  <a:lnTo>
                    <a:pt x="380" y="28"/>
                  </a:lnTo>
                  <a:lnTo>
                    <a:pt x="345" y="28"/>
                  </a:lnTo>
                  <a:lnTo>
                    <a:pt x="334" y="36"/>
                  </a:lnTo>
                  <a:lnTo>
                    <a:pt x="320" y="43"/>
                  </a:lnTo>
                  <a:lnTo>
                    <a:pt x="305" y="52"/>
                  </a:lnTo>
                  <a:lnTo>
                    <a:pt x="289" y="59"/>
                  </a:lnTo>
                  <a:lnTo>
                    <a:pt x="270" y="67"/>
                  </a:lnTo>
                  <a:lnTo>
                    <a:pt x="253" y="74"/>
                  </a:lnTo>
                  <a:lnTo>
                    <a:pt x="232" y="79"/>
                  </a:lnTo>
                  <a:lnTo>
                    <a:pt x="210" y="86"/>
                  </a:lnTo>
                  <a:lnTo>
                    <a:pt x="187" y="92"/>
                  </a:lnTo>
                  <a:lnTo>
                    <a:pt x="164" y="96"/>
                  </a:lnTo>
                  <a:lnTo>
                    <a:pt x="139" y="100"/>
                  </a:lnTo>
                  <a:lnTo>
                    <a:pt x="114" y="103"/>
                  </a:lnTo>
                  <a:lnTo>
                    <a:pt x="87" y="104"/>
                  </a:lnTo>
                  <a:lnTo>
                    <a:pt x="58" y="104"/>
                  </a:lnTo>
                  <a:lnTo>
                    <a:pt x="29" y="104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3" name="Freeform 39"/>
            <p:cNvSpPr>
              <a:spLocks/>
            </p:cNvSpPr>
            <p:nvPr/>
          </p:nvSpPr>
          <p:spPr bwMode="auto">
            <a:xfrm>
              <a:off x="1183" y="2744"/>
              <a:ext cx="50" cy="57"/>
            </a:xfrm>
            <a:custGeom>
              <a:avLst/>
              <a:gdLst/>
              <a:ahLst/>
              <a:cxnLst>
                <a:cxn ang="0">
                  <a:pos x="2" y="27"/>
                </a:cxn>
                <a:cxn ang="0">
                  <a:pos x="6" y="21"/>
                </a:cxn>
                <a:cxn ang="0">
                  <a:pos x="10" y="17"/>
                </a:cxn>
                <a:cxn ang="0">
                  <a:pos x="16" y="11"/>
                </a:cxn>
                <a:cxn ang="0">
                  <a:pos x="21" y="7"/>
                </a:cxn>
                <a:cxn ang="0">
                  <a:pos x="29" y="3"/>
                </a:cxn>
                <a:cxn ang="0">
                  <a:pos x="39" y="0"/>
                </a:cxn>
                <a:cxn ang="0">
                  <a:pos x="48" y="0"/>
                </a:cxn>
                <a:cxn ang="0">
                  <a:pos x="60" y="0"/>
                </a:cxn>
                <a:cxn ang="0">
                  <a:pos x="81" y="9"/>
                </a:cxn>
                <a:cxn ang="0">
                  <a:pos x="95" y="21"/>
                </a:cxn>
                <a:cxn ang="0">
                  <a:pos x="101" y="36"/>
                </a:cxn>
                <a:cxn ang="0">
                  <a:pos x="97" y="49"/>
                </a:cxn>
                <a:cxn ang="0">
                  <a:pos x="87" y="56"/>
                </a:cxn>
                <a:cxn ang="0">
                  <a:pos x="77" y="57"/>
                </a:cxn>
                <a:cxn ang="0">
                  <a:pos x="72" y="52"/>
                </a:cxn>
                <a:cxn ang="0">
                  <a:pos x="68" y="41"/>
                </a:cxn>
                <a:cxn ang="0">
                  <a:pos x="62" y="30"/>
                </a:cxn>
                <a:cxn ang="0">
                  <a:pos x="48" y="20"/>
                </a:cxn>
                <a:cxn ang="0">
                  <a:pos x="31" y="18"/>
                </a:cxn>
                <a:cxn ang="0">
                  <a:pos x="16" y="28"/>
                </a:cxn>
                <a:cxn ang="0">
                  <a:pos x="6" y="38"/>
                </a:cxn>
                <a:cxn ang="0">
                  <a:pos x="0" y="39"/>
                </a:cxn>
                <a:cxn ang="0">
                  <a:pos x="0" y="34"/>
                </a:cxn>
                <a:cxn ang="0">
                  <a:pos x="2" y="27"/>
                </a:cxn>
              </a:cxnLst>
              <a:rect l="0" t="0" r="r" b="b"/>
              <a:pathLst>
                <a:path w="101" h="57">
                  <a:moveTo>
                    <a:pt x="2" y="27"/>
                  </a:moveTo>
                  <a:lnTo>
                    <a:pt x="6" y="21"/>
                  </a:lnTo>
                  <a:lnTo>
                    <a:pt x="10" y="17"/>
                  </a:lnTo>
                  <a:lnTo>
                    <a:pt x="16" y="11"/>
                  </a:lnTo>
                  <a:lnTo>
                    <a:pt x="21" y="7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81" y="9"/>
                  </a:lnTo>
                  <a:lnTo>
                    <a:pt x="95" y="21"/>
                  </a:lnTo>
                  <a:lnTo>
                    <a:pt x="101" y="36"/>
                  </a:lnTo>
                  <a:lnTo>
                    <a:pt x="97" y="49"/>
                  </a:lnTo>
                  <a:lnTo>
                    <a:pt x="87" y="56"/>
                  </a:lnTo>
                  <a:lnTo>
                    <a:pt x="77" y="57"/>
                  </a:lnTo>
                  <a:lnTo>
                    <a:pt x="72" y="52"/>
                  </a:lnTo>
                  <a:lnTo>
                    <a:pt x="68" y="41"/>
                  </a:lnTo>
                  <a:lnTo>
                    <a:pt x="62" y="30"/>
                  </a:lnTo>
                  <a:lnTo>
                    <a:pt x="48" y="20"/>
                  </a:lnTo>
                  <a:lnTo>
                    <a:pt x="31" y="18"/>
                  </a:lnTo>
                  <a:lnTo>
                    <a:pt x="16" y="28"/>
                  </a:lnTo>
                  <a:lnTo>
                    <a:pt x="6" y="38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2" y="27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4" name="Freeform 40"/>
            <p:cNvSpPr>
              <a:spLocks/>
            </p:cNvSpPr>
            <p:nvPr/>
          </p:nvSpPr>
          <p:spPr bwMode="auto">
            <a:xfrm>
              <a:off x="818" y="2137"/>
              <a:ext cx="55" cy="6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30"/>
                </a:cxn>
                <a:cxn ang="0">
                  <a:pos x="2" y="559"/>
                </a:cxn>
                <a:cxn ang="0">
                  <a:pos x="8" y="585"/>
                </a:cxn>
                <a:cxn ang="0">
                  <a:pos x="16" y="609"/>
                </a:cxn>
                <a:cxn ang="0">
                  <a:pos x="29" y="631"/>
                </a:cxn>
                <a:cxn ang="0">
                  <a:pos x="45" y="649"/>
                </a:cxn>
                <a:cxn ang="0">
                  <a:pos x="62" y="664"/>
                </a:cxn>
                <a:cxn ang="0">
                  <a:pos x="85" y="677"/>
                </a:cxn>
                <a:cxn ang="0">
                  <a:pos x="110" y="686"/>
                </a:cxn>
                <a:cxn ang="0">
                  <a:pos x="91" y="666"/>
                </a:cxn>
                <a:cxn ang="0">
                  <a:pos x="77" y="645"/>
                </a:cxn>
                <a:cxn ang="0">
                  <a:pos x="66" y="621"/>
                </a:cxn>
                <a:cxn ang="0">
                  <a:pos x="56" y="599"/>
                </a:cxn>
                <a:cxn ang="0">
                  <a:pos x="50" y="577"/>
                </a:cxn>
                <a:cxn ang="0">
                  <a:pos x="45" y="558"/>
                </a:cxn>
                <a:cxn ang="0">
                  <a:pos x="41" y="541"/>
                </a:cxn>
                <a:cxn ang="0">
                  <a:pos x="39" y="527"/>
                </a:cxn>
                <a:cxn ang="0">
                  <a:pos x="39" y="527"/>
                </a:cxn>
                <a:cxn ang="0">
                  <a:pos x="39" y="0"/>
                </a:cxn>
                <a:cxn ang="0">
                  <a:pos x="0" y="0"/>
                </a:cxn>
              </a:cxnLst>
              <a:rect l="0" t="0" r="r" b="b"/>
              <a:pathLst>
                <a:path w="110" h="686">
                  <a:moveTo>
                    <a:pt x="0" y="0"/>
                  </a:moveTo>
                  <a:lnTo>
                    <a:pt x="0" y="530"/>
                  </a:lnTo>
                  <a:lnTo>
                    <a:pt x="2" y="559"/>
                  </a:lnTo>
                  <a:lnTo>
                    <a:pt x="8" y="585"/>
                  </a:lnTo>
                  <a:lnTo>
                    <a:pt x="16" y="609"/>
                  </a:lnTo>
                  <a:lnTo>
                    <a:pt x="29" y="631"/>
                  </a:lnTo>
                  <a:lnTo>
                    <a:pt x="45" y="649"/>
                  </a:lnTo>
                  <a:lnTo>
                    <a:pt x="62" y="664"/>
                  </a:lnTo>
                  <a:lnTo>
                    <a:pt x="85" y="677"/>
                  </a:lnTo>
                  <a:lnTo>
                    <a:pt x="110" y="686"/>
                  </a:lnTo>
                  <a:lnTo>
                    <a:pt x="91" y="666"/>
                  </a:lnTo>
                  <a:lnTo>
                    <a:pt x="77" y="645"/>
                  </a:lnTo>
                  <a:lnTo>
                    <a:pt x="66" y="621"/>
                  </a:lnTo>
                  <a:lnTo>
                    <a:pt x="56" y="599"/>
                  </a:lnTo>
                  <a:lnTo>
                    <a:pt x="50" y="577"/>
                  </a:lnTo>
                  <a:lnTo>
                    <a:pt x="45" y="558"/>
                  </a:lnTo>
                  <a:lnTo>
                    <a:pt x="41" y="541"/>
                  </a:lnTo>
                  <a:lnTo>
                    <a:pt x="39" y="527"/>
                  </a:lnTo>
                  <a:lnTo>
                    <a:pt x="39" y="527"/>
                  </a:lnTo>
                  <a:lnTo>
                    <a:pt x="39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861" y="2814"/>
              <a:ext cx="282" cy="194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25" y="45"/>
                </a:cxn>
                <a:cxn ang="0">
                  <a:pos x="52" y="68"/>
                </a:cxn>
                <a:cxn ang="0">
                  <a:pos x="83" y="88"/>
                </a:cxn>
                <a:cxn ang="0">
                  <a:pos x="114" y="106"/>
                </a:cxn>
                <a:cxn ang="0">
                  <a:pos x="149" y="123"/>
                </a:cxn>
                <a:cxn ang="0">
                  <a:pos x="185" y="137"/>
                </a:cxn>
                <a:cxn ang="0">
                  <a:pos x="222" y="151"/>
                </a:cxn>
                <a:cxn ang="0">
                  <a:pos x="260" y="160"/>
                </a:cxn>
                <a:cxn ang="0">
                  <a:pos x="299" y="170"/>
                </a:cxn>
                <a:cxn ang="0">
                  <a:pos x="338" y="178"/>
                </a:cxn>
                <a:cxn ang="0">
                  <a:pos x="378" y="184"/>
                </a:cxn>
                <a:cxn ang="0">
                  <a:pos x="417" y="188"/>
                </a:cxn>
                <a:cxn ang="0">
                  <a:pos x="455" y="192"/>
                </a:cxn>
                <a:cxn ang="0">
                  <a:pos x="492" y="194"/>
                </a:cxn>
                <a:cxn ang="0">
                  <a:pos x="529" y="194"/>
                </a:cxn>
                <a:cxn ang="0">
                  <a:pos x="563" y="192"/>
                </a:cxn>
                <a:cxn ang="0">
                  <a:pos x="532" y="185"/>
                </a:cxn>
                <a:cxn ang="0">
                  <a:pos x="503" y="176"/>
                </a:cxn>
                <a:cxn ang="0">
                  <a:pos x="476" y="163"/>
                </a:cxn>
                <a:cxn ang="0">
                  <a:pos x="453" y="151"/>
                </a:cxn>
                <a:cxn ang="0">
                  <a:pos x="430" y="136"/>
                </a:cxn>
                <a:cxn ang="0">
                  <a:pos x="411" y="119"/>
                </a:cxn>
                <a:cxn ang="0">
                  <a:pos x="392" y="104"/>
                </a:cxn>
                <a:cxn ang="0">
                  <a:pos x="372" y="87"/>
                </a:cxn>
                <a:cxn ang="0">
                  <a:pos x="355" y="70"/>
                </a:cxn>
                <a:cxn ang="0">
                  <a:pos x="339" y="55"/>
                </a:cxn>
                <a:cxn ang="0">
                  <a:pos x="322" y="41"/>
                </a:cxn>
                <a:cxn ang="0">
                  <a:pos x="305" y="27"/>
                </a:cxn>
                <a:cxn ang="0">
                  <a:pos x="287" y="16"/>
                </a:cxn>
                <a:cxn ang="0">
                  <a:pos x="268" y="8"/>
                </a:cxn>
                <a:cxn ang="0">
                  <a:pos x="249" y="2"/>
                </a:cxn>
                <a:cxn ang="0">
                  <a:pos x="228" y="0"/>
                </a:cxn>
                <a:cxn ang="0">
                  <a:pos x="233" y="20"/>
                </a:cxn>
                <a:cxn ang="0">
                  <a:pos x="230" y="41"/>
                </a:cxn>
                <a:cxn ang="0">
                  <a:pos x="214" y="61"/>
                </a:cxn>
                <a:cxn ang="0">
                  <a:pos x="189" y="75"/>
                </a:cxn>
                <a:cxn ang="0">
                  <a:pos x="156" y="80"/>
                </a:cxn>
                <a:cxn ang="0">
                  <a:pos x="112" y="76"/>
                </a:cxn>
                <a:cxn ang="0">
                  <a:pos x="60" y="58"/>
                </a:cxn>
                <a:cxn ang="0">
                  <a:pos x="0" y="22"/>
                </a:cxn>
              </a:cxnLst>
              <a:rect l="0" t="0" r="r" b="b"/>
              <a:pathLst>
                <a:path w="563" h="194">
                  <a:moveTo>
                    <a:pt x="0" y="22"/>
                  </a:moveTo>
                  <a:lnTo>
                    <a:pt x="25" y="45"/>
                  </a:lnTo>
                  <a:lnTo>
                    <a:pt x="52" y="68"/>
                  </a:lnTo>
                  <a:lnTo>
                    <a:pt x="83" y="88"/>
                  </a:lnTo>
                  <a:lnTo>
                    <a:pt x="114" y="106"/>
                  </a:lnTo>
                  <a:lnTo>
                    <a:pt x="149" y="123"/>
                  </a:lnTo>
                  <a:lnTo>
                    <a:pt x="185" y="137"/>
                  </a:lnTo>
                  <a:lnTo>
                    <a:pt x="222" y="151"/>
                  </a:lnTo>
                  <a:lnTo>
                    <a:pt x="260" y="160"/>
                  </a:lnTo>
                  <a:lnTo>
                    <a:pt x="299" y="170"/>
                  </a:lnTo>
                  <a:lnTo>
                    <a:pt x="338" y="178"/>
                  </a:lnTo>
                  <a:lnTo>
                    <a:pt x="378" y="184"/>
                  </a:lnTo>
                  <a:lnTo>
                    <a:pt x="417" y="188"/>
                  </a:lnTo>
                  <a:lnTo>
                    <a:pt x="455" y="192"/>
                  </a:lnTo>
                  <a:lnTo>
                    <a:pt x="492" y="194"/>
                  </a:lnTo>
                  <a:lnTo>
                    <a:pt x="529" y="194"/>
                  </a:lnTo>
                  <a:lnTo>
                    <a:pt x="563" y="192"/>
                  </a:lnTo>
                  <a:lnTo>
                    <a:pt x="532" y="185"/>
                  </a:lnTo>
                  <a:lnTo>
                    <a:pt x="503" y="176"/>
                  </a:lnTo>
                  <a:lnTo>
                    <a:pt x="476" y="163"/>
                  </a:lnTo>
                  <a:lnTo>
                    <a:pt x="453" y="151"/>
                  </a:lnTo>
                  <a:lnTo>
                    <a:pt x="430" y="136"/>
                  </a:lnTo>
                  <a:lnTo>
                    <a:pt x="411" y="119"/>
                  </a:lnTo>
                  <a:lnTo>
                    <a:pt x="392" y="104"/>
                  </a:lnTo>
                  <a:lnTo>
                    <a:pt x="372" y="87"/>
                  </a:lnTo>
                  <a:lnTo>
                    <a:pt x="355" y="70"/>
                  </a:lnTo>
                  <a:lnTo>
                    <a:pt x="339" y="55"/>
                  </a:lnTo>
                  <a:lnTo>
                    <a:pt x="322" y="41"/>
                  </a:lnTo>
                  <a:lnTo>
                    <a:pt x="305" y="27"/>
                  </a:lnTo>
                  <a:lnTo>
                    <a:pt x="287" y="16"/>
                  </a:lnTo>
                  <a:lnTo>
                    <a:pt x="268" y="8"/>
                  </a:lnTo>
                  <a:lnTo>
                    <a:pt x="249" y="2"/>
                  </a:lnTo>
                  <a:lnTo>
                    <a:pt x="228" y="0"/>
                  </a:lnTo>
                  <a:lnTo>
                    <a:pt x="233" y="20"/>
                  </a:lnTo>
                  <a:lnTo>
                    <a:pt x="230" y="41"/>
                  </a:lnTo>
                  <a:lnTo>
                    <a:pt x="214" y="61"/>
                  </a:lnTo>
                  <a:lnTo>
                    <a:pt x="189" y="75"/>
                  </a:lnTo>
                  <a:lnTo>
                    <a:pt x="156" y="80"/>
                  </a:lnTo>
                  <a:lnTo>
                    <a:pt x="112" y="76"/>
                  </a:lnTo>
                  <a:lnTo>
                    <a:pt x="60" y="58"/>
                  </a:lnTo>
                  <a:lnTo>
                    <a:pt x="0" y="2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6" name="Freeform 42"/>
            <p:cNvSpPr>
              <a:spLocks/>
            </p:cNvSpPr>
            <p:nvPr/>
          </p:nvSpPr>
          <p:spPr bwMode="auto">
            <a:xfrm>
              <a:off x="1364" y="3254"/>
              <a:ext cx="348" cy="218"/>
            </a:xfrm>
            <a:custGeom>
              <a:avLst/>
              <a:gdLst/>
              <a:ahLst/>
              <a:cxnLst>
                <a:cxn ang="0">
                  <a:pos x="665" y="218"/>
                </a:cxn>
                <a:cxn ang="0">
                  <a:pos x="634" y="186"/>
                </a:cxn>
                <a:cxn ang="0">
                  <a:pos x="600" y="158"/>
                </a:cxn>
                <a:cxn ang="0">
                  <a:pos x="565" y="133"/>
                </a:cxn>
                <a:cxn ang="0">
                  <a:pos x="526" y="111"/>
                </a:cxn>
                <a:cxn ang="0">
                  <a:pos x="488" y="93"/>
                </a:cxn>
                <a:cxn ang="0">
                  <a:pos x="447" y="77"/>
                </a:cxn>
                <a:cxn ang="0">
                  <a:pos x="405" y="63"/>
                </a:cxn>
                <a:cxn ang="0">
                  <a:pos x="362" y="52"/>
                </a:cxn>
                <a:cxn ang="0">
                  <a:pos x="318" y="42"/>
                </a:cxn>
                <a:cxn ang="0">
                  <a:pos x="274" y="35"/>
                </a:cxn>
                <a:cxn ang="0">
                  <a:pos x="227" y="30"/>
                </a:cxn>
                <a:cxn ang="0">
                  <a:pos x="183" y="25"/>
                </a:cxn>
                <a:cxn ang="0">
                  <a:pos x="137" y="23"/>
                </a:cxn>
                <a:cxn ang="0">
                  <a:pos x="90" y="21"/>
                </a:cxn>
                <a:cxn ang="0">
                  <a:pos x="46" y="2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48" y="0"/>
                </a:cxn>
                <a:cxn ang="0">
                  <a:pos x="94" y="0"/>
                </a:cxn>
                <a:cxn ang="0">
                  <a:pos x="143" y="2"/>
                </a:cxn>
                <a:cxn ang="0">
                  <a:pos x="191" y="5"/>
                </a:cxn>
                <a:cxn ang="0">
                  <a:pos x="239" y="10"/>
                </a:cxn>
                <a:cxn ang="0">
                  <a:pos x="285" y="16"/>
                </a:cxn>
                <a:cxn ang="0">
                  <a:pos x="332" y="24"/>
                </a:cxn>
                <a:cxn ang="0">
                  <a:pos x="378" y="34"/>
                </a:cxn>
                <a:cxn ang="0">
                  <a:pos x="420" y="46"/>
                </a:cxn>
                <a:cxn ang="0">
                  <a:pos x="463" y="60"/>
                </a:cxn>
                <a:cxn ang="0">
                  <a:pos x="503" y="77"/>
                </a:cxn>
                <a:cxn ang="0">
                  <a:pos x="544" y="95"/>
                </a:cxn>
                <a:cxn ang="0">
                  <a:pos x="578" y="115"/>
                </a:cxn>
                <a:cxn ang="0">
                  <a:pos x="613" y="139"/>
                </a:cxn>
                <a:cxn ang="0">
                  <a:pos x="644" y="164"/>
                </a:cxn>
                <a:cxn ang="0">
                  <a:pos x="673" y="193"/>
                </a:cxn>
                <a:cxn ang="0">
                  <a:pos x="679" y="200"/>
                </a:cxn>
                <a:cxn ang="0">
                  <a:pos x="685" y="206"/>
                </a:cxn>
                <a:cxn ang="0">
                  <a:pos x="688" y="212"/>
                </a:cxn>
                <a:cxn ang="0">
                  <a:pos x="694" y="218"/>
                </a:cxn>
                <a:cxn ang="0">
                  <a:pos x="665" y="218"/>
                </a:cxn>
              </a:cxnLst>
              <a:rect l="0" t="0" r="r" b="b"/>
              <a:pathLst>
                <a:path w="694" h="218">
                  <a:moveTo>
                    <a:pt x="665" y="218"/>
                  </a:moveTo>
                  <a:lnTo>
                    <a:pt x="634" y="186"/>
                  </a:lnTo>
                  <a:lnTo>
                    <a:pt x="600" y="158"/>
                  </a:lnTo>
                  <a:lnTo>
                    <a:pt x="565" y="133"/>
                  </a:lnTo>
                  <a:lnTo>
                    <a:pt x="526" y="111"/>
                  </a:lnTo>
                  <a:lnTo>
                    <a:pt x="488" y="93"/>
                  </a:lnTo>
                  <a:lnTo>
                    <a:pt x="447" y="77"/>
                  </a:lnTo>
                  <a:lnTo>
                    <a:pt x="405" y="63"/>
                  </a:lnTo>
                  <a:lnTo>
                    <a:pt x="362" y="52"/>
                  </a:lnTo>
                  <a:lnTo>
                    <a:pt x="318" y="42"/>
                  </a:lnTo>
                  <a:lnTo>
                    <a:pt x="274" y="35"/>
                  </a:lnTo>
                  <a:lnTo>
                    <a:pt x="227" y="30"/>
                  </a:lnTo>
                  <a:lnTo>
                    <a:pt x="183" y="25"/>
                  </a:lnTo>
                  <a:lnTo>
                    <a:pt x="137" y="23"/>
                  </a:lnTo>
                  <a:lnTo>
                    <a:pt x="90" y="21"/>
                  </a:lnTo>
                  <a:lnTo>
                    <a:pt x="46" y="2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48" y="0"/>
                  </a:lnTo>
                  <a:lnTo>
                    <a:pt x="94" y="0"/>
                  </a:lnTo>
                  <a:lnTo>
                    <a:pt x="143" y="2"/>
                  </a:lnTo>
                  <a:lnTo>
                    <a:pt x="191" y="5"/>
                  </a:lnTo>
                  <a:lnTo>
                    <a:pt x="239" y="10"/>
                  </a:lnTo>
                  <a:lnTo>
                    <a:pt x="285" y="16"/>
                  </a:lnTo>
                  <a:lnTo>
                    <a:pt x="332" y="24"/>
                  </a:lnTo>
                  <a:lnTo>
                    <a:pt x="378" y="34"/>
                  </a:lnTo>
                  <a:lnTo>
                    <a:pt x="420" y="46"/>
                  </a:lnTo>
                  <a:lnTo>
                    <a:pt x="463" y="60"/>
                  </a:lnTo>
                  <a:lnTo>
                    <a:pt x="503" y="77"/>
                  </a:lnTo>
                  <a:lnTo>
                    <a:pt x="544" y="95"/>
                  </a:lnTo>
                  <a:lnTo>
                    <a:pt x="578" y="115"/>
                  </a:lnTo>
                  <a:lnTo>
                    <a:pt x="613" y="139"/>
                  </a:lnTo>
                  <a:lnTo>
                    <a:pt x="644" y="164"/>
                  </a:lnTo>
                  <a:lnTo>
                    <a:pt x="673" y="193"/>
                  </a:lnTo>
                  <a:lnTo>
                    <a:pt x="679" y="200"/>
                  </a:lnTo>
                  <a:lnTo>
                    <a:pt x="685" y="206"/>
                  </a:lnTo>
                  <a:lnTo>
                    <a:pt x="688" y="212"/>
                  </a:lnTo>
                  <a:lnTo>
                    <a:pt x="694" y="218"/>
                  </a:lnTo>
                  <a:lnTo>
                    <a:pt x="665" y="21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1549" y="3446"/>
              <a:ext cx="1210" cy="253"/>
            </a:xfrm>
            <a:custGeom>
              <a:avLst/>
              <a:gdLst/>
              <a:ahLst/>
              <a:cxnLst>
                <a:cxn ang="0">
                  <a:pos x="297" y="26"/>
                </a:cxn>
                <a:cxn ang="0">
                  <a:pos x="307" y="36"/>
                </a:cxn>
                <a:cxn ang="0">
                  <a:pos x="317" y="47"/>
                </a:cxn>
                <a:cxn ang="0">
                  <a:pos x="324" y="58"/>
                </a:cxn>
                <a:cxn ang="0">
                  <a:pos x="334" y="69"/>
                </a:cxn>
                <a:cxn ang="0">
                  <a:pos x="342" y="80"/>
                </a:cxn>
                <a:cxn ang="0">
                  <a:pos x="349" y="93"/>
                </a:cxn>
                <a:cxn ang="0">
                  <a:pos x="357" y="105"/>
                </a:cxn>
                <a:cxn ang="0">
                  <a:pos x="365" y="117"/>
                </a:cxn>
                <a:cxn ang="0">
                  <a:pos x="133" y="117"/>
                </a:cxn>
                <a:cxn ang="0">
                  <a:pos x="47" y="19"/>
                </a:cxn>
                <a:cxn ang="0">
                  <a:pos x="779" y="19"/>
                </a:cxn>
                <a:cxn ang="0">
                  <a:pos x="820" y="72"/>
                </a:cxn>
                <a:cxn ang="0">
                  <a:pos x="866" y="116"/>
                </a:cxn>
                <a:cxn ang="0">
                  <a:pos x="920" y="155"/>
                </a:cxn>
                <a:cxn ang="0">
                  <a:pos x="978" y="185"/>
                </a:cxn>
                <a:cxn ang="0">
                  <a:pos x="1040" y="210"/>
                </a:cxn>
                <a:cxn ang="0">
                  <a:pos x="1105" y="228"/>
                </a:cxn>
                <a:cxn ang="0">
                  <a:pos x="1171" y="242"/>
                </a:cxn>
                <a:cxn ang="0">
                  <a:pos x="1238" y="249"/>
                </a:cxn>
                <a:cxn ang="0">
                  <a:pos x="1306" y="253"/>
                </a:cxn>
                <a:cxn ang="0">
                  <a:pos x="1372" y="253"/>
                </a:cxn>
                <a:cxn ang="0">
                  <a:pos x="1435" y="249"/>
                </a:cxn>
                <a:cxn ang="0">
                  <a:pos x="1495" y="242"/>
                </a:cxn>
                <a:cxn ang="0">
                  <a:pos x="1551" y="231"/>
                </a:cxn>
                <a:cxn ang="0">
                  <a:pos x="1601" y="219"/>
                </a:cxn>
                <a:cxn ang="0">
                  <a:pos x="1644" y="205"/>
                </a:cxn>
                <a:cxn ang="0">
                  <a:pos x="1680" y="190"/>
                </a:cxn>
                <a:cxn ang="0">
                  <a:pos x="2421" y="190"/>
                </a:cxn>
                <a:cxn ang="0">
                  <a:pos x="2421" y="169"/>
                </a:cxn>
                <a:cxn ang="0">
                  <a:pos x="1680" y="169"/>
                </a:cxn>
                <a:cxn ang="0">
                  <a:pos x="1607" y="194"/>
                </a:cxn>
                <a:cxn ang="0">
                  <a:pos x="1534" y="213"/>
                </a:cxn>
                <a:cxn ang="0">
                  <a:pos x="1460" y="226"/>
                </a:cxn>
                <a:cxn ang="0">
                  <a:pos x="1389" y="232"/>
                </a:cxn>
                <a:cxn ang="0">
                  <a:pos x="1318" y="234"/>
                </a:cxn>
                <a:cxn ang="0">
                  <a:pos x="1248" y="230"/>
                </a:cxn>
                <a:cxn ang="0">
                  <a:pos x="1183" y="223"/>
                </a:cxn>
                <a:cxn ang="0">
                  <a:pos x="1119" y="210"/>
                </a:cxn>
                <a:cxn ang="0">
                  <a:pos x="1061" y="194"/>
                </a:cxn>
                <a:cxn ang="0">
                  <a:pos x="1007" y="174"/>
                </a:cxn>
                <a:cxn ang="0">
                  <a:pos x="957" y="151"/>
                </a:cxn>
                <a:cxn ang="0">
                  <a:pos x="913" y="124"/>
                </a:cxn>
                <a:cxn ang="0">
                  <a:pos x="876" y="97"/>
                </a:cxn>
                <a:cxn ang="0">
                  <a:pos x="845" y="66"/>
                </a:cxn>
                <a:cxn ang="0">
                  <a:pos x="822" y="33"/>
                </a:cxn>
                <a:cxn ang="0">
                  <a:pos x="806" y="0"/>
                </a:cxn>
                <a:cxn ang="0">
                  <a:pos x="0" y="0"/>
                </a:cxn>
                <a:cxn ang="0">
                  <a:pos x="124" y="134"/>
                </a:cxn>
                <a:cxn ang="0">
                  <a:pos x="398" y="134"/>
                </a:cxn>
                <a:cxn ang="0">
                  <a:pos x="394" y="123"/>
                </a:cxn>
                <a:cxn ang="0">
                  <a:pos x="388" y="111"/>
                </a:cxn>
                <a:cxn ang="0">
                  <a:pos x="380" y="99"/>
                </a:cxn>
                <a:cxn ang="0">
                  <a:pos x="374" y="87"/>
                </a:cxn>
                <a:cxn ang="0">
                  <a:pos x="365" y="73"/>
                </a:cxn>
                <a:cxn ang="0">
                  <a:pos x="353" y="59"/>
                </a:cxn>
                <a:cxn ang="0">
                  <a:pos x="342" y="44"/>
                </a:cxn>
                <a:cxn ang="0">
                  <a:pos x="326" y="26"/>
                </a:cxn>
                <a:cxn ang="0">
                  <a:pos x="297" y="26"/>
                </a:cxn>
              </a:cxnLst>
              <a:rect l="0" t="0" r="r" b="b"/>
              <a:pathLst>
                <a:path w="2421" h="253">
                  <a:moveTo>
                    <a:pt x="297" y="26"/>
                  </a:moveTo>
                  <a:lnTo>
                    <a:pt x="307" y="36"/>
                  </a:lnTo>
                  <a:lnTo>
                    <a:pt x="317" y="47"/>
                  </a:lnTo>
                  <a:lnTo>
                    <a:pt x="324" y="58"/>
                  </a:lnTo>
                  <a:lnTo>
                    <a:pt x="334" y="69"/>
                  </a:lnTo>
                  <a:lnTo>
                    <a:pt x="342" y="80"/>
                  </a:lnTo>
                  <a:lnTo>
                    <a:pt x="349" y="93"/>
                  </a:lnTo>
                  <a:lnTo>
                    <a:pt x="357" y="105"/>
                  </a:lnTo>
                  <a:lnTo>
                    <a:pt x="365" y="117"/>
                  </a:lnTo>
                  <a:lnTo>
                    <a:pt x="133" y="117"/>
                  </a:lnTo>
                  <a:lnTo>
                    <a:pt x="47" y="19"/>
                  </a:lnTo>
                  <a:lnTo>
                    <a:pt x="779" y="19"/>
                  </a:lnTo>
                  <a:lnTo>
                    <a:pt x="820" y="72"/>
                  </a:lnTo>
                  <a:lnTo>
                    <a:pt x="866" y="116"/>
                  </a:lnTo>
                  <a:lnTo>
                    <a:pt x="920" y="155"/>
                  </a:lnTo>
                  <a:lnTo>
                    <a:pt x="978" y="185"/>
                  </a:lnTo>
                  <a:lnTo>
                    <a:pt x="1040" y="210"/>
                  </a:lnTo>
                  <a:lnTo>
                    <a:pt x="1105" y="228"/>
                  </a:lnTo>
                  <a:lnTo>
                    <a:pt x="1171" y="242"/>
                  </a:lnTo>
                  <a:lnTo>
                    <a:pt x="1238" y="249"/>
                  </a:lnTo>
                  <a:lnTo>
                    <a:pt x="1306" y="253"/>
                  </a:lnTo>
                  <a:lnTo>
                    <a:pt x="1372" y="253"/>
                  </a:lnTo>
                  <a:lnTo>
                    <a:pt x="1435" y="249"/>
                  </a:lnTo>
                  <a:lnTo>
                    <a:pt x="1495" y="242"/>
                  </a:lnTo>
                  <a:lnTo>
                    <a:pt x="1551" y="231"/>
                  </a:lnTo>
                  <a:lnTo>
                    <a:pt x="1601" y="219"/>
                  </a:lnTo>
                  <a:lnTo>
                    <a:pt x="1644" y="205"/>
                  </a:lnTo>
                  <a:lnTo>
                    <a:pt x="1680" y="190"/>
                  </a:lnTo>
                  <a:lnTo>
                    <a:pt x="2421" y="190"/>
                  </a:lnTo>
                  <a:lnTo>
                    <a:pt x="2421" y="169"/>
                  </a:lnTo>
                  <a:lnTo>
                    <a:pt x="1680" y="169"/>
                  </a:lnTo>
                  <a:lnTo>
                    <a:pt x="1607" y="194"/>
                  </a:lnTo>
                  <a:lnTo>
                    <a:pt x="1534" y="213"/>
                  </a:lnTo>
                  <a:lnTo>
                    <a:pt x="1460" y="226"/>
                  </a:lnTo>
                  <a:lnTo>
                    <a:pt x="1389" y="232"/>
                  </a:lnTo>
                  <a:lnTo>
                    <a:pt x="1318" y="234"/>
                  </a:lnTo>
                  <a:lnTo>
                    <a:pt x="1248" y="230"/>
                  </a:lnTo>
                  <a:lnTo>
                    <a:pt x="1183" y="223"/>
                  </a:lnTo>
                  <a:lnTo>
                    <a:pt x="1119" y="210"/>
                  </a:lnTo>
                  <a:lnTo>
                    <a:pt x="1061" y="194"/>
                  </a:lnTo>
                  <a:lnTo>
                    <a:pt x="1007" y="174"/>
                  </a:lnTo>
                  <a:lnTo>
                    <a:pt x="957" y="151"/>
                  </a:lnTo>
                  <a:lnTo>
                    <a:pt x="913" y="124"/>
                  </a:lnTo>
                  <a:lnTo>
                    <a:pt x="876" y="97"/>
                  </a:lnTo>
                  <a:lnTo>
                    <a:pt x="845" y="66"/>
                  </a:lnTo>
                  <a:lnTo>
                    <a:pt x="822" y="33"/>
                  </a:lnTo>
                  <a:lnTo>
                    <a:pt x="806" y="0"/>
                  </a:lnTo>
                  <a:lnTo>
                    <a:pt x="0" y="0"/>
                  </a:lnTo>
                  <a:lnTo>
                    <a:pt x="124" y="134"/>
                  </a:lnTo>
                  <a:lnTo>
                    <a:pt x="398" y="134"/>
                  </a:lnTo>
                  <a:lnTo>
                    <a:pt x="394" y="123"/>
                  </a:lnTo>
                  <a:lnTo>
                    <a:pt x="388" y="111"/>
                  </a:lnTo>
                  <a:lnTo>
                    <a:pt x="380" y="99"/>
                  </a:lnTo>
                  <a:lnTo>
                    <a:pt x="374" y="87"/>
                  </a:lnTo>
                  <a:lnTo>
                    <a:pt x="365" y="73"/>
                  </a:lnTo>
                  <a:lnTo>
                    <a:pt x="353" y="59"/>
                  </a:lnTo>
                  <a:lnTo>
                    <a:pt x="342" y="44"/>
                  </a:lnTo>
                  <a:lnTo>
                    <a:pt x="326" y="26"/>
                  </a:lnTo>
                  <a:lnTo>
                    <a:pt x="297" y="26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8" name="Freeform 44"/>
            <p:cNvSpPr>
              <a:spLocks/>
            </p:cNvSpPr>
            <p:nvPr/>
          </p:nvSpPr>
          <p:spPr bwMode="auto">
            <a:xfrm>
              <a:off x="2177" y="3376"/>
              <a:ext cx="582" cy="117"/>
            </a:xfrm>
            <a:custGeom>
              <a:avLst/>
              <a:gdLst/>
              <a:ahLst/>
              <a:cxnLst>
                <a:cxn ang="0">
                  <a:pos x="422" y="0"/>
                </a:cxn>
                <a:cxn ang="0">
                  <a:pos x="1163" y="0"/>
                </a:cxn>
                <a:cxn ang="0">
                  <a:pos x="1163" y="23"/>
                </a:cxn>
                <a:cxn ang="0">
                  <a:pos x="422" y="23"/>
                </a:cxn>
                <a:cxn ang="0">
                  <a:pos x="411" y="29"/>
                </a:cxn>
                <a:cxn ang="0">
                  <a:pos x="395" y="38"/>
                </a:cxn>
                <a:cxn ang="0">
                  <a:pos x="380" y="45"/>
                </a:cxn>
                <a:cxn ang="0">
                  <a:pos x="360" y="53"/>
                </a:cxn>
                <a:cxn ang="0">
                  <a:pos x="341" y="61"/>
                </a:cxn>
                <a:cxn ang="0">
                  <a:pos x="320" y="68"/>
                </a:cxn>
                <a:cxn ang="0">
                  <a:pos x="299" y="75"/>
                </a:cxn>
                <a:cxn ang="0">
                  <a:pos x="276" y="84"/>
                </a:cxn>
                <a:cxn ang="0">
                  <a:pos x="252" y="89"/>
                </a:cxn>
                <a:cxn ang="0">
                  <a:pos x="229" y="96"/>
                </a:cxn>
                <a:cxn ang="0">
                  <a:pos x="206" y="102"/>
                </a:cxn>
                <a:cxn ang="0">
                  <a:pos x="185" y="106"/>
                </a:cxn>
                <a:cxn ang="0">
                  <a:pos x="164" y="110"/>
                </a:cxn>
                <a:cxn ang="0">
                  <a:pos x="143" y="113"/>
                </a:cxn>
                <a:cxn ang="0">
                  <a:pos x="125" y="115"/>
                </a:cxn>
                <a:cxn ang="0">
                  <a:pos x="108" y="115"/>
                </a:cxn>
                <a:cxn ang="0">
                  <a:pos x="90" y="115"/>
                </a:cxn>
                <a:cxn ang="0">
                  <a:pos x="73" y="117"/>
                </a:cxn>
                <a:cxn ang="0">
                  <a:pos x="58" y="117"/>
                </a:cxn>
                <a:cxn ang="0">
                  <a:pos x="42" y="115"/>
                </a:cxn>
                <a:cxn ang="0">
                  <a:pos x="27" y="115"/>
                </a:cxn>
                <a:cxn ang="0">
                  <a:pos x="15" y="115"/>
                </a:cxn>
                <a:cxn ang="0">
                  <a:pos x="6" y="114"/>
                </a:cxn>
                <a:cxn ang="0">
                  <a:pos x="0" y="113"/>
                </a:cxn>
                <a:cxn ang="0">
                  <a:pos x="15" y="114"/>
                </a:cxn>
                <a:cxn ang="0">
                  <a:pos x="33" y="114"/>
                </a:cxn>
                <a:cxn ang="0">
                  <a:pos x="52" y="114"/>
                </a:cxn>
                <a:cxn ang="0">
                  <a:pos x="73" y="113"/>
                </a:cxn>
                <a:cxn ang="0">
                  <a:pos x="96" y="110"/>
                </a:cxn>
                <a:cxn ang="0">
                  <a:pos x="119" y="107"/>
                </a:cxn>
                <a:cxn ang="0">
                  <a:pos x="146" y="102"/>
                </a:cxn>
                <a:cxn ang="0">
                  <a:pos x="173" y="96"/>
                </a:cxn>
                <a:cxn ang="0">
                  <a:pos x="200" y="89"/>
                </a:cxn>
                <a:cxn ang="0">
                  <a:pos x="231" y="82"/>
                </a:cxn>
                <a:cxn ang="0">
                  <a:pos x="260" y="72"/>
                </a:cxn>
                <a:cxn ang="0">
                  <a:pos x="291" y="61"/>
                </a:cxn>
                <a:cxn ang="0">
                  <a:pos x="324" y="49"/>
                </a:cxn>
                <a:cxn ang="0">
                  <a:pos x="357" y="34"/>
                </a:cxn>
                <a:cxn ang="0">
                  <a:pos x="389" y="18"/>
                </a:cxn>
                <a:cxn ang="0">
                  <a:pos x="422" y="0"/>
                </a:cxn>
              </a:cxnLst>
              <a:rect l="0" t="0" r="r" b="b"/>
              <a:pathLst>
                <a:path w="1163" h="117">
                  <a:moveTo>
                    <a:pt x="422" y="0"/>
                  </a:moveTo>
                  <a:lnTo>
                    <a:pt x="1163" y="0"/>
                  </a:lnTo>
                  <a:lnTo>
                    <a:pt x="1163" y="23"/>
                  </a:lnTo>
                  <a:lnTo>
                    <a:pt x="422" y="23"/>
                  </a:lnTo>
                  <a:lnTo>
                    <a:pt x="411" y="29"/>
                  </a:lnTo>
                  <a:lnTo>
                    <a:pt x="395" y="38"/>
                  </a:lnTo>
                  <a:lnTo>
                    <a:pt x="380" y="45"/>
                  </a:lnTo>
                  <a:lnTo>
                    <a:pt x="360" y="53"/>
                  </a:lnTo>
                  <a:lnTo>
                    <a:pt x="341" y="61"/>
                  </a:lnTo>
                  <a:lnTo>
                    <a:pt x="320" y="68"/>
                  </a:lnTo>
                  <a:lnTo>
                    <a:pt x="299" y="75"/>
                  </a:lnTo>
                  <a:lnTo>
                    <a:pt x="276" y="84"/>
                  </a:lnTo>
                  <a:lnTo>
                    <a:pt x="252" y="89"/>
                  </a:lnTo>
                  <a:lnTo>
                    <a:pt x="229" y="96"/>
                  </a:lnTo>
                  <a:lnTo>
                    <a:pt x="206" y="102"/>
                  </a:lnTo>
                  <a:lnTo>
                    <a:pt x="185" y="106"/>
                  </a:lnTo>
                  <a:lnTo>
                    <a:pt x="164" y="110"/>
                  </a:lnTo>
                  <a:lnTo>
                    <a:pt x="143" y="113"/>
                  </a:lnTo>
                  <a:lnTo>
                    <a:pt x="125" y="115"/>
                  </a:lnTo>
                  <a:lnTo>
                    <a:pt x="108" y="115"/>
                  </a:lnTo>
                  <a:lnTo>
                    <a:pt x="90" y="115"/>
                  </a:lnTo>
                  <a:lnTo>
                    <a:pt x="73" y="117"/>
                  </a:lnTo>
                  <a:lnTo>
                    <a:pt x="58" y="117"/>
                  </a:lnTo>
                  <a:lnTo>
                    <a:pt x="42" y="115"/>
                  </a:lnTo>
                  <a:lnTo>
                    <a:pt x="27" y="115"/>
                  </a:lnTo>
                  <a:lnTo>
                    <a:pt x="15" y="115"/>
                  </a:lnTo>
                  <a:lnTo>
                    <a:pt x="6" y="114"/>
                  </a:lnTo>
                  <a:lnTo>
                    <a:pt x="0" y="113"/>
                  </a:lnTo>
                  <a:lnTo>
                    <a:pt x="15" y="114"/>
                  </a:lnTo>
                  <a:lnTo>
                    <a:pt x="33" y="114"/>
                  </a:lnTo>
                  <a:lnTo>
                    <a:pt x="52" y="114"/>
                  </a:lnTo>
                  <a:lnTo>
                    <a:pt x="73" y="113"/>
                  </a:lnTo>
                  <a:lnTo>
                    <a:pt x="96" y="110"/>
                  </a:lnTo>
                  <a:lnTo>
                    <a:pt x="119" y="107"/>
                  </a:lnTo>
                  <a:lnTo>
                    <a:pt x="146" y="102"/>
                  </a:lnTo>
                  <a:lnTo>
                    <a:pt x="173" y="96"/>
                  </a:lnTo>
                  <a:lnTo>
                    <a:pt x="200" y="89"/>
                  </a:lnTo>
                  <a:lnTo>
                    <a:pt x="231" y="82"/>
                  </a:lnTo>
                  <a:lnTo>
                    <a:pt x="260" y="72"/>
                  </a:lnTo>
                  <a:lnTo>
                    <a:pt x="291" y="61"/>
                  </a:lnTo>
                  <a:lnTo>
                    <a:pt x="324" y="49"/>
                  </a:lnTo>
                  <a:lnTo>
                    <a:pt x="357" y="34"/>
                  </a:lnTo>
                  <a:lnTo>
                    <a:pt x="389" y="18"/>
                  </a:lnTo>
                  <a:lnTo>
                    <a:pt x="422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09" name="Freeform 45"/>
            <p:cNvSpPr>
              <a:spLocks/>
            </p:cNvSpPr>
            <p:nvPr/>
          </p:nvSpPr>
          <p:spPr bwMode="auto">
            <a:xfrm>
              <a:off x="1346" y="3009"/>
              <a:ext cx="1413" cy="519"/>
            </a:xfrm>
            <a:custGeom>
              <a:avLst/>
              <a:gdLst/>
              <a:ahLst/>
              <a:cxnLst>
                <a:cxn ang="0">
                  <a:pos x="2068" y="426"/>
                </a:cxn>
                <a:cxn ang="0">
                  <a:pos x="1993" y="453"/>
                </a:cxn>
                <a:cxn ang="0">
                  <a:pos x="1914" y="471"/>
                </a:cxn>
                <a:cxn ang="0">
                  <a:pos x="1831" y="481"/>
                </a:cxn>
                <a:cxn ang="0">
                  <a:pos x="1730" y="482"/>
                </a:cxn>
                <a:cxn ang="0">
                  <a:pos x="1584" y="466"/>
                </a:cxn>
                <a:cxn ang="0">
                  <a:pos x="1462" y="426"/>
                </a:cxn>
                <a:cxn ang="0">
                  <a:pos x="1339" y="320"/>
                </a:cxn>
                <a:cxn ang="0">
                  <a:pos x="1362" y="159"/>
                </a:cxn>
                <a:cxn ang="0">
                  <a:pos x="1497" y="79"/>
                </a:cxn>
                <a:cxn ang="0">
                  <a:pos x="1626" y="100"/>
                </a:cxn>
                <a:cxn ang="0">
                  <a:pos x="1676" y="173"/>
                </a:cxn>
                <a:cxn ang="0">
                  <a:pos x="1630" y="227"/>
                </a:cxn>
                <a:cxn ang="0">
                  <a:pos x="1562" y="223"/>
                </a:cxn>
                <a:cxn ang="0">
                  <a:pos x="1497" y="207"/>
                </a:cxn>
                <a:cxn ang="0">
                  <a:pos x="1495" y="312"/>
                </a:cxn>
                <a:cxn ang="0">
                  <a:pos x="1649" y="360"/>
                </a:cxn>
                <a:cxn ang="0">
                  <a:pos x="1755" y="287"/>
                </a:cxn>
                <a:cxn ang="0">
                  <a:pos x="1777" y="214"/>
                </a:cxn>
                <a:cxn ang="0">
                  <a:pos x="1800" y="232"/>
                </a:cxn>
                <a:cxn ang="0">
                  <a:pos x="1860" y="247"/>
                </a:cxn>
                <a:cxn ang="0">
                  <a:pos x="1937" y="230"/>
                </a:cxn>
                <a:cxn ang="0">
                  <a:pos x="1964" y="180"/>
                </a:cxn>
                <a:cxn ang="0">
                  <a:pos x="1931" y="208"/>
                </a:cxn>
                <a:cxn ang="0">
                  <a:pos x="1892" y="227"/>
                </a:cxn>
                <a:cxn ang="0">
                  <a:pos x="1829" y="223"/>
                </a:cxn>
                <a:cxn ang="0">
                  <a:pos x="1773" y="182"/>
                </a:cxn>
                <a:cxn ang="0">
                  <a:pos x="1697" y="119"/>
                </a:cxn>
                <a:cxn ang="0">
                  <a:pos x="1599" y="65"/>
                </a:cxn>
                <a:cxn ang="0">
                  <a:pos x="1481" y="56"/>
                </a:cxn>
                <a:cxn ang="0">
                  <a:pos x="1370" y="119"/>
                </a:cxn>
                <a:cxn ang="0">
                  <a:pos x="760" y="205"/>
                </a:cxn>
                <a:cxn ang="0">
                  <a:pos x="720" y="171"/>
                </a:cxn>
                <a:cxn ang="0">
                  <a:pos x="637" y="108"/>
                </a:cxn>
                <a:cxn ang="0">
                  <a:pos x="511" y="44"/>
                </a:cxn>
                <a:cxn ang="0">
                  <a:pos x="345" y="10"/>
                </a:cxn>
                <a:cxn ang="0">
                  <a:pos x="181" y="1"/>
                </a:cxn>
                <a:cxn ang="0">
                  <a:pos x="60" y="20"/>
                </a:cxn>
                <a:cxn ang="0">
                  <a:pos x="2" y="90"/>
                </a:cxn>
                <a:cxn ang="0">
                  <a:pos x="43" y="177"/>
                </a:cxn>
                <a:cxn ang="0">
                  <a:pos x="166" y="173"/>
                </a:cxn>
                <a:cxn ang="0">
                  <a:pos x="183" y="108"/>
                </a:cxn>
                <a:cxn ang="0">
                  <a:pos x="280" y="86"/>
                </a:cxn>
                <a:cxn ang="0">
                  <a:pos x="459" y="104"/>
                </a:cxn>
                <a:cxn ang="0">
                  <a:pos x="631" y="159"/>
                </a:cxn>
                <a:cxn ang="0">
                  <a:pos x="764" y="244"/>
                </a:cxn>
                <a:cxn ang="0">
                  <a:pos x="1318" y="313"/>
                </a:cxn>
                <a:cxn ang="0">
                  <a:pos x="1348" y="365"/>
                </a:cxn>
                <a:cxn ang="0">
                  <a:pos x="1402" y="414"/>
                </a:cxn>
                <a:cxn ang="0">
                  <a:pos x="1580" y="495"/>
                </a:cxn>
                <a:cxn ang="0">
                  <a:pos x="1771" y="518"/>
                </a:cxn>
                <a:cxn ang="0">
                  <a:pos x="1948" y="503"/>
                </a:cxn>
                <a:cxn ang="0">
                  <a:pos x="2085" y="469"/>
                </a:cxn>
              </a:cxnLst>
              <a:rect l="0" t="0" r="r" b="b"/>
              <a:pathLst>
                <a:path w="2826" h="518">
                  <a:moveTo>
                    <a:pt x="2826" y="469"/>
                  </a:moveTo>
                  <a:lnTo>
                    <a:pt x="2826" y="417"/>
                  </a:lnTo>
                  <a:lnTo>
                    <a:pt x="2085" y="417"/>
                  </a:lnTo>
                  <a:lnTo>
                    <a:pt x="2068" y="426"/>
                  </a:lnTo>
                  <a:lnTo>
                    <a:pt x="2049" y="434"/>
                  </a:lnTo>
                  <a:lnTo>
                    <a:pt x="2031" y="441"/>
                  </a:lnTo>
                  <a:lnTo>
                    <a:pt x="2012" y="448"/>
                  </a:lnTo>
                  <a:lnTo>
                    <a:pt x="1993" y="453"/>
                  </a:lnTo>
                  <a:lnTo>
                    <a:pt x="1973" y="459"/>
                  </a:lnTo>
                  <a:lnTo>
                    <a:pt x="1954" y="463"/>
                  </a:lnTo>
                  <a:lnTo>
                    <a:pt x="1933" y="467"/>
                  </a:lnTo>
                  <a:lnTo>
                    <a:pt x="1914" y="471"/>
                  </a:lnTo>
                  <a:lnTo>
                    <a:pt x="1892" y="474"/>
                  </a:lnTo>
                  <a:lnTo>
                    <a:pt x="1873" y="477"/>
                  </a:lnTo>
                  <a:lnTo>
                    <a:pt x="1852" y="478"/>
                  </a:lnTo>
                  <a:lnTo>
                    <a:pt x="1831" y="481"/>
                  </a:lnTo>
                  <a:lnTo>
                    <a:pt x="1811" y="481"/>
                  </a:lnTo>
                  <a:lnTo>
                    <a:pt x="1790" y="482"/>
                  </a:lnTo>
                  <a:lnTo>
                    <a:pt x="1771" y="482"/>
                  </a:lnTo>
                  <a:lnTo>
                    <a:pt x="1730" y="482"/>
                  </a:lnTo>
                  <a:lnTo>
                    <a:pt x="1690" y="480"/>
                  </a:lnTo>
                  <a:lnTo>
                    <a:pt x="1653" y="477"/>
                  </a:lnTo>
                  <a:lnTo>
                    <a:pt x="1616" y="471"/>
                  </a:lnTo>
                  <a:lnTo>
                    <a:pt x="1584" y="466"/>
                  </a:lnTo>
                  <a:lnTo>
                    <a:pt x="1553" y="459"/>
                  </a:lnTo>
                  <a:lnTo>
                    <a:pt x="1526" y="452"/>
                  </a:lnTo>
                  <a:lnTo>
                    <a:pt x="1503" y="444"/>
                  </a:lnTo>
                  <a:lnTo>
                    <a:pt x="1462" y="426"/>
                  </a:lnTo>
                  <a:lnTo>
                    <a:pt x="1424" y="405"/>
                  </a:lnTo>
                  <a:lnTo>
                    <a:pt x="1389" y="380"/>
                  </a:lnTo>
                  <a:lnTo>
                    <a:pt x="1360" y="352"/>
                  </a:lnTo>
                  <a:lnTo>
                    <a:pt x="1339" y="320"/>
                  </a:lnTo>
                  <a:lnTo>
                    <a:pt x="1325" y="284"/>
                  </a:lnTo>
                  <a:lnTo>
                    <a:pt x="1325" y="245"/>
                  </a:lnTo>
                  <a:lnTo>
                    <a:pt x="1339" y="201"/>
                  </a:lnTo>
                  <a:lnTo>
                    <a:pt x="1362" y="159"/>
                  </a:lnTo>
                  <a:lnTo>
                    <a:pt x="1391" y="128"/>
                  </a:lnTo>
                  <a:lnTo>
                    <a:pt x="1424" y="104"/>
                  </a:lnTo>
                  <a:lnTo>
                    <a:pt x="1460" y="87"/>
                  </a:lnTo>
                  <a:lnTo>
                    <a:pt x="1497" y="79"/>
                  </a:lnTo>
                  <a:lnTo>
                    <a:pt x="1534" y="76"/>
                  </a:lnTo>
                  <a:lnTo>
                    <a:pt x="1568" y="79"/>
                  </a:lnTo>
                  <a:lnTo>
                    <a:pt x="1599" y="87"/>
                  </a:lnTo>
                  <a:lnTo>
                    <a:pt x="1626" y="100"/>
                  </a:lnTo>
                  <a:lnTo>
                    <a:pt x="1647" y="115"/>
                  </a:lnTo>
                  <a:lnTo>
                    <a:pt x="1663" y="133"/>
                  </a:lnTo>
                  <a:lnTo>
                    <a:pt x="1672" y="153"/>
                  </a:lnTo>
                  <a:lnTo>
                    <a:pt x="1676" y="173"/>
                  </a:lnTo>
                  <a:lnTo>
                    <a:pt x="1674" y="191"/>
                  </a:lnTo>
                  <a:lnTo>
                    <a:pt x="1665" y="207"/>
                  </a:lnTo>
                  <a:lnTo>
                    <a:pt x="1649" y="219"/>
                  </a:lnTo>
                  <a:lnTo>
                    <a:pt x="1630" y="227"/>
                  </a:lnTo>
                  <a:lnTo>
                    <a:pt x="1613" y="232"/>
                  </a:lnTo>
                  <a:lnTo>
                    <a:pt x="1595" y="232"/>
                  </a:lnTo>
                  <a:lnTo>
                    <a:pt x="1578" y="229"/>
                  </a:lnTo>
                  <a:lnTo>
                    <a:pt x="1562" y="223"/>
                  </a:lnTo>
                  <a:lnTo>
                    <a:pt x="1545" y="215"/>
                  </a:lnTo>
                  <a:lnTo>
                    <a:pt x="1530" y="204"/>
                  </a:lnTo>
                  <a:lnTo>
                    <a:pt x="1512" y="191"/>
                  </a:lnTo>
                  <a:lnTo>
                    <a:pt x="1497" y="207"/>
                  </a:lnTo>
                  <a:lnTo>
                    <a:pt x="1487" y="229"/>
                  </a:lnTo>
                  <a:lnTo>
                    <a:pt x="1481" y="255"/>
                  </a:lnTo>
                  <a:lnTo>
                    <a:pt x="1485" y="284"/>
                  </a:lnTo>
                  <a:lnTo>
                    <a:pt x="1495" y="312"/>
                  </a:lnTo>
                  <a:lnTo>
                    <a:pt x="1516" y="335"/>
                  </a:lnTo>
                  <a:lnTo>
                    <a:pt x="1551" y="353"/>
                  </a:lnTo>
                  <a:lnTo>
                    <a:pt x="1597" y="362"/>
                  </a:lnTo>
                  <a:lnTo>
                    <a:pt x="1649" y="360"/>
                  </a:lnTo>
                  <a:lnTo>
                    <a:pt x="1690" y="351"/>
                  </a:lnTo>
                  <a:lnTo>
                    <a:pt x="1721" y="333"/>
                  </a:lnTo>
                  <a:lnTo>
                    <a:pt x="1742" y="312"/>
                  </a:lnTo>
                  <a:lnTo>
                    <a:pt x="1755" y="287"/>
                  </a:lnTo>
                  <a:lnTo>
                    <a:pt x="1763" y="261"/>
                  </a:lnTo>
                  <a:lnTo>
                    <a:pt x="1769" y="234"/>
                  </a:lnTo>
                  <a:lnTo>
                    <a:pt x="1771" y="211"/>
                  </a:lnTo>
                  <a:lnTo>
                    <a:pt x="1777" y="214"/>
                  </a:lnTo>
                  <a:lnTo>
                    <a:pt x="1782" y="218"/>
                  </a:lnTo>
                  <a:lnTo>
                    <a:pt x="1786" y="222"/>
                  </a:lnTo>
                  <a:lnTo>
                    <a:pt x="1792" y="226"/>
                  </a:lnTo>
                  <a:lnTo>
                    <a:pt x="1800" y="232"/>
                  </a:lnTo>
                  <a:lnTo>
                    <a:pt x="1809" y="236"/>
                  </a:lnTo>
                  <a:lnTo>
                    <a:pt x="1821" y="240"/>
                  </a:lnTo>
                  <a:lnTo>
                    <a:pt x="1836" y="244"/>
                  </a:lnTo>
                  <a:lnTo>
                    <a:pt x="1860" y="247"/>
                  </a:lnTo>
                  <a:lnTo>
                    <a:pt x="1881" y="247"/>
                  </a:lnTo>
                  <a:lnTo>
                    <a:pt x="1902" y="244"/>
                  </a:lnTo>
                  <a:lnTo>
                    <a:pt x="1921" y="238"/>
                  </a:lnTo>
                  <a:lnTo>
                    <a:pt x="1937" y="230"/>
                  </a:lnTo>
                  <a:lnTo>
                    <a:pt x="1950" y="220"/>
                  </a:lnTo>
                  <a:lnTo>
                    <a:pt x="1960" y="208"/>
                  </a:lnTo>
                  <a:lnTo>
                    <a:pt x="1966" y="196"/>
                  </a:lnTo>
                  <a:lnTo>
                    <a:pt x="1964" y="180"/>
                  </a:lnTo>
                  <a:lnTo>
                    <a:pt x="1952" y="180"/>
                  </a:lnTo>
                  <a:lnTo>
                    <a:pt x="1939" y="190"/>
                  </a:lnTo>
                  <a:lnTo>
                    <a:pt x="1933" y="202"/>
                  </a:lnTo>
                  <a:lnTo>
                    <a:pt x="1931" y="208"/>
                  </a:lnTo>
                  <a:lnTo>
                    <a:pt x="1925" y="214"/>
                  </a:lnTo>
                  <a:lnTo>
                    <a:pt x="1917" y="219"/>
                  </a:lnTo>
                  <a:lnTo>
                    <a:pt x="1908" y="225"/>
                  </a:lnTo>
                  <a:lnTo>
                    <a:pt x="1892" y="227"/>
                  </a:lnTo>
                  <a:lnTo>
                    <a:pt x="1877" y="230"/>
                  </a:lnTo>
                  <a:lnTo>
                    <a:pt x="1860" y="230"/>
                  </a:lnTo>
                  <a:lnTo>
                    <a:pt x="1840" y="227"/>
                  </a:lnTo>
                  <a:lnTo>
                    <a:pt x="1829" y="223"/>
                  </a:lnTo>
                  <a:lnTo>
                    <a:pt x="1817" y="216"/>
                  </a:lnTo>
                  <a:lnTo>
                    <a:pt x="1804" y="208"/>
                  </a:lnTo>
                  <a:lnTo>
                    <a:pt x="1790" y="196"/>
                  </a:lnTo>
                  <a:lnTo>
                    <a:pt x="1773" y="182"/>
                  </a:lnTo>
                  <a:lnTo>
                    <a:pt x="1757" y="166"/>
                  </a:lnTo>
                  <a:lnTo>
                    <a:pt x="1738" y="151"/>
                  </a:lnTo>
                  <a:lnTo>
                    <a:pt x="1719" y="135"/>
                  </a:lnTo>
                  <a:lnTo>
                    <a:pt x="1697" y="119"/>
                  </a:lnTo>
                  <a:lnTo>
                    <a:pt x="1674" y="103"/>
                  </a:lnTo>
                  <a:lnTo>
                    <a:pt x="1651" y="89"/>
                  </a:lnTo>
                  <a:lnTo>
                    <a:pt x="1624" y="76"/>
                  </a:lnTo>
                  <a:lnTo>
                    <a:pt x="1599" y="65"/>
                  </a:lnTo>
                  <a:lnTo>
                    <a:pt x="1570" y="58"/>
                  </a:lnTo>
                  <a:lnTo>
                    <a:pt x="1541" y="53"/>
                  </a:lnTo>
                  <a:lnTo>
                    <a:pt x="1510" y="51"/>
                  </a:lnTo>
                  <a:lnTo>
                    <a:pt x="1481" y="56"/>
                  </a:lnTo>
                  <a:lnTo>
                    <a:pt x="1453" y="64"/>
                  </a:lnTo>
                  <a:lnTo>
                    <a:pt x="1424" y="78"/>
                  </a:lnTo>
                  <a:lnTo>
                    <a:pt x="1395" y="97"/>
                  </a:lnTo>
                  <a:lnTo>
                    <a:pt x="1370" y="119"/>
                  </a:lnTo>
                  <a:lnTo>
                    <a:pt x="1346" y="146"/>
                  </a:lnTo>
                  <a:lnTo>
                    <a:pt x="1327" y="173"/>
                  </a:lnTo>
                  <a:lnTo>
                    <a:pt x="1314" y="205"/>
                  </a:lnTo>
                  <a:lnTo>
                    <a:pt x="760" y="205"/>
                  </a:lnTo>
                  <a:lnTo>
                    <a:pt x="760" y="208"/>
                  </a:lnTo>
                  <a:lnTo>
                    <a:pt x="749" y="197"/>
                  </a:lnTo>
                  <a:lnTo>
                    <a:pt x="735" y="184"/>
                  </a:lnTo>
                  <a:lnTo>
                    <a:pt x="720" y="171"/>
                  </a:lnTo>
                  <a:lnTo>
                    <a:pt x="702" y="157"/>
                  </a:lnTo>
                  <a:lnTo>
                    <a:pt x="681" y="141"/>
                  </a:lnTo>
                  <a:lnTo>
                    <a:pt x="660" y="125"/>
                  </a:lnTo>
                  <a:lnTo>
                    <a:pt x="637" y="108"/>
                  </a:lnTo>
                  <a:lnTo>
                    <a:pt x="610" y="90"/>
                  </a:lnTo>
                  <a:lnTo>
                    <a:pt x="581" y="74"/>
                  </a:lnTo>
                  <a:lnTo>
                    <a:pt x="548" y="58"/>
                  </a:lnTo>
                  <a:lnTo>
                    <a:pt x="511" y="44"/>
                  </a:lnTo>
                  <a:lnTo>
                    <a:pt x="471" y="33"/>
                  </a:lnTo>
                  <a:lnTo>
                    <a:pt x="430" y="24"/>
                  </a:lnTo>
                  <a:lnTo>
                    <a:pt x="388" y="15"/>
                  </a:lnTo>
                  <a:lnTo>
                    <a:pt x="345" y="10"/>
                  </a:lnTo>
                  <a:lnTo>
                    <a:pt x="303" y="4"/>
                  </a:lnTo>
                  <a:lnTo>
                    <a:pt x="261" y="1"/>
                  </a:lnTo>
                  <a:lnTo>
                    <a:pt x="220" y="0"/>
                  </a:lnTo>
                  <a:lnTo>
                    <a:pt x="181" y="1"/>
                  </a:lnTo>
                  <a:lnTo>
                    <a:pt x="145" y="3"/>
                  </a:lnTo>
                  <a:lnTo>
                    <a:pt x="112" y="7"/>
                  </a:lnTo>
                  <a:lnTo>
                    <a:pt x="85" y="13"/>
                  </a:lnTo>
                  <a:lnTo>
                    <a:pt x="60" y="20"/>
                  </a:lnTo>
                  <a:lnTo>
                    <a:pt x="43" y="29"/>
                  </a:lnTo>
                  <a:lnTo>
                    <a:pt x="23" y="46"/>
                  </a:lnTo>
                  <a:lnTo>
                    <a:pt x="10" y="67"/>
                  </a:lnTo>
                  <a:lnTo>
                    <a:pt x="2" y="90"/>
                  </a:lnTo>
                  <a:lnTo>
                    <a:pt x="0" y="115"/>
                  </a:lnTo>
                  <a:lnTo>
                    <a:pt x="6" y="139"/>
                  </a:lnTo>
                  <a:lnTo>
                    <a:pt x="19" y="159"/>
                  </a:lnTo>
                  <a:lnTo>
                    <a:pt x="43" y="177"/>
                  </a:lnTo>
                  <a:lnTo>
                    <a:pt x="75" y="189"/>
                  </a:lnTo>
                  <a:lnTo>
                    <a:pt x="112" y="191"/>
                  </a:lnTo>
                  <a:lnTo>
                    <a:pt x="141" y="186"/>
                  </a:lnTo>
                  <a:lnTo>
                    <a:pt x="166" y="173"/>
                  </a:lnTo>
                  <a:lnTo>
                    <a:pt x="183" y="158"/>
                  </a:lnTo>
                  <a:lnTo>
                    <a:pt x="191" y="140"/>
                  </a:lnTo>
                  <a:lnTo>
                    <a:pt x="193" y="122"/>
                  </a:lnTo>
                  <a:lnTo>
                    <a:pt x="183" y="108"/>
                  </a:lnTo>
                  <a:lnTo>
                    <a:pt x="164" y="98"/>
                  </a:lnTo>
                  <a:lnTo>
                    <a:pt x="201" y="92"/>
                  </a:lnTo>
                  <a:lnTo>
                    <a:pt x="239" y="87"/>
                  </a:lnTo>
                  <a:lnTo>
                    <a:pt x="280" y="86"/>
                  </a:lnTo>
                  <a:lnTo>
                    <a:pt x="324" y="86"/>
                  </a:lnTo>
                  <a:lnTo>
                    <a:pt x="369" y="90"/>
                  </a:lnTo>
                  <a:lnTo>
                    <a:pt x="413" y="96"/>
                  </a:lnTo>
                  <a:lnTo>
                    <a:pt x="459" y="104"/>
                  </a:lnTo>
                  <a:lnTo>
                    <a:pt x="504" y="115"/>
                  </a:lnTo>
                  <a:lnTo>
                    <a:pt x="548" y="128"/>
                  </a:lnTo>
                  <a:lnTo>
                    <a:pt x="590" y="141"/>
                  </a:lnTo>
                  <a:lnTo>
                    <a:pt x="631" y="159"/>
                  </a:lnTo>
                  <a:lnTo>
                    <a:pt x="669" y="177"/>
                  </a:lnTo>
                  <a:lnTo>
                    <a:pt x="704" y="198"/>
                  </a:lnTo>
                  <a:lnTo>
                    <a:pt x="735" y="220"/>
                  </a:lnTo>
                  <a:lnTo>
                    <a:pt x="764" y="244"/>
                  </a:lnTo>
                  <a:lnTo>
                    <a:pt x="787" y="269"/>
                  </a:lnTo>
                  <a:lnTo>
                    <a:pt x="787" y="317"/>
                  </a:lnTo>
                  <a:lnTo>
                    <a:pt x="1318" y="317"/>
                  </a:lnTo>
                  <a:lnTo>
                    <a:pt x="1318" y="313"/>
                  </a:lnTo>
                  <a:lnTo>
                    <a:pt x="1323" y="326"/>
                  </a:lnTo>
                  <a:lnTo>
                    <a:pt x="1331" y="340"/>
                  </a:lnTo>
                  <a:lnTo>
                    <a:pt x="1339" y="352"/>
                  </a:lnTo>
                  <a:lnTo>
                    <a:pt x="1348" y="365"/>
                  </a:lnTo>
                  <a:lnTo>
                    <a:pt x="1360" y="377"/>
                  </a:lnTo>
                  <a:lnTo>
                    <a:pt x="1372" y="390"/>
                  </a:lnTo>
                  <a:lnTo>
                    <a:pt x="1387" y="402"/>
                  </a:lnTo>
                  <a:lnTo>
                    <a:pt x="1402" y="414"/>
                  </a:lnTo>
                  <a:lnTo>
                    <a:pt x="1443" y="441"/>
                  </a:lnTo>
                  <a:lnTo>
                    <a:pt x="1487" y="463"/>
                  </a:lnTo>
                  <a:lnTo>
                    <a:pt x="1534" y="481"/>
                  </a:lnTo>
                  <a:lnTo>
                    <a:pt x="1580" y="495"/>
                  </a:lnTo>
                  <a:lnTo>
                    <a:pt x="1626" y="506"/>
                  </a:lnTo>
                  <a:lnTo>
                    <a:pt x="1674" y="513"/>
                  </a:lnTo>
                  <a:lnTo>
                    <a:pt x="1723" y="517"/>
                  </a:lnTo>
                  <a:lnTo>
                    <a:pt x="1771" y="518"/>
                  </a:lnTo>
                  <a:lnTo>
                    <a:pt x="1817" y="517"/>
                  </a:lnTo>
                  <a:lnTo>
                    <a:pt x="1863" y="514"/>
                  </a:lnTo>
                  <a:lnTo>
                    <a:pt x="1906" y="510"/>
                  </a:lnTo>
                  <a:lnTo>
                    <a:pt x="1948" y="503"/>
                  </a:lnTo>
                  <a:lnTo>
                    <a:pt x="1987" y="496"/>
                  </a:lnTo>
                  <a:lnTo>
                    <a:pt x="2023" y="487"/>
                  </a:lnTo>
                  <a:lnTo>
                    <a:pt x="2056" y="478"/>
                  </a:lnTo>
                  <a:lnTo>
                    <a:pt x="2085" y="469"/>
                  </a:lnTo>
                  <a:lnTo>
                    <a:pt x="2826" y="46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0" name="Freeform 46"/>
            <p:cNvSpPr>
              <a:spLocks/>
            </p:cNvSpPr>
            <p:nvPr/>
          </p:nvSpPr>
          <p:spPr bwMode="auto">
            <a:xfrm>
              <a:off x="2231" y="3399"/>
              <a:ext cx="528" cy="9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7" y="92"/>
                </a:cxn>
                <a:cxn ang="0">
                  <a:pos x="35" y="90"/>
                </a:cxn>
                <a:cxn ang="0">
                  <a:pos x="56" y="87"/>
                </a:cxn>
                <a:cxn ang="0">
                  <a:pos x="77" y="83"/>
                </a:cxn>
                <a:cxn ang="0">
                  <a:pos x="98" y="79"/>
                </a:cxn>
                <a:cxn ang="0">
                  <a:pos x="121" y="73"/>
                </a:cxn>
                <a:cxn ang="0">
                  <a:pos x="144" y="66"/>
                </a:cxn>
                <a:cxn ang="0">
                  <a:pos x="168" y="61"/>
                </a:cxn>
                <a:cxn ang="0">
                  <a:pos x="191" y="52"/>
                </a:cxn>
                <a:cxn ang="0">
                  <a:pos x="212" y="45"/>
                </a:cxn>
                <a:cxn ang="0">
                  <a:pos x="233" y="38"/>
                </a:cxn>
                <a:cxn ang="0">
                  <a:pos x="252" y="30"/>
                </a:cxn>
                <a:cxn ang="0">
                  <a:pos x="272" y="22"/>
                </a:cxn>
                <a:cxn ang="0">
                  <a:pos x="287" y="15"/>
                </a:cxn>
                <a:cxn ang="0">
                  <a:pos x="303" y="6"/>
                </a:cxn>
                <a:cxn ang="0">
                  <a:pos x="314" y="0"/>
                </a:cxn>
                <a:cxn ang="0">
                  <a:pos x="1055" y="0"/>
                </a:cxn>
                <a:cxn ang="0">
                  <a:pos x="1055" y="27"/>
                </a:cxn>
                <a:cxn ang="0">
                  <a:pos x="314" y="27"/>
                </a:cxn>
                <a:cxn ang="0">
                  <a:pos x="297" y="36"/>
                </a:cxn>
                <a:cxn ang="0">
                  <a:pos x="278" y="44"/>
                </a:cxn>
                <a:cxn ang="0">
                  <a:pos x="260" y="51"/>
                </a:cxn>
                <a:cxn ang="0">
                  <a:pos x="241" y="58"/>
                </a:cxn>
                <a:cxn ang="0">
                  <a:pos x="222" y="63"/>
                </a:cxn>
                <a:cxn ang="0">
                  <a:pos x="202" y="69"/>
                </a:cxn>
                <a:cxn ang="0">
                  <a:pos x="183" y="73"/>
                </a:cxn>
                <a:cxn ang="0">
                  <a:pos x="162" y="77"/>
                </a:cxn>
                <a:cxn ang="0">
                  <a:pos x="143" y="81"/>
                </a:cxn>
                <a:cxn ang="0">
                  <a:pos x="121" y="84"/>
                </a:cxn>
                <a:cxn ang="0">
                  <a:pos x="102" y="87"/>
                </a:cxn>
                <a:cxn ang="0">
                  <a:pos x="81" y="88"/>
                </a:cxn>
                <a:cxn ang="0">
                  <a:pos x="60" y="91"/>
                </a:cxn>
                <a:cxn ang="0">
                  <a:pos x="40" y="91"/>
                </a:cxn>
                <a:cxn ang="0">
                  <a:pos x="19" y="92"/>
                </a:cxn>
                <a:cxn ang="0">
                  <a:pos x="0" y="92"/>
                </a:cxn>
                <a:cxn ang="0">
                  <a:pos x="0" y="92"/>
                </a:cxn>
              </a:cxnLst>
              <a:rect l="0" t="0" r="r" b="b"/>
              <a:pathLst>
                <a:path w="1055" h="92">
                  <a:moveTo>
                    <a:pt x="0" y="92"/>
                  </a:moveTo>
                  <a:lnTo>
                    <a:pt x="17" y="92"/>
                  </a:lnTo>
                  <a:lnTo>
                    <a:pt x="35" y="90"/>
                  </a:lnTo>
                  <a:lnTo>
                    <a:pt x="56" y="87"/>
                  </a:lnTo>
                  <a:lnTo>
                    <a:pt x="77" y="83"/>
                  </a:lnTo>
                  <a:lnTo>
                    <a:pt x="98" y="79"/>
                  </a:lnTo>
                  <a:lnTo>
                    <a:pt x="121" y="73"/>
                  </a:lnTo>
                  <a:lnTo>
                    <a:pt x="144" y="66"/>
                  </a:lnTo>
                  <a:lnTo>
                    <a:pt x="168" y="61"/>
                  </a:lnTo>
                  <a:lnTo>
                    <a:pt x="191" y="52"/>
                  </a:lnTo>
                  <a:lnTo>
                    <a:pt x="212" y="45"/>
                  </a:lnTo>
                  <a:lnTo>
                    <a:pt x="233" y="38"/>
                  </a:lnTo>
                  <a:lnTo>
                    <a:pt x="252" y="30"/>
                  </a:lnTo>
                  <a:lnTo>
                    <a:pt x="272" y="22"/>
                  </a:lnTo>
                  <a:lnTo>
                    <a:pt x="287" y="15"/>
                  </a:lnTo>
                  <a:lnTo>
                    <a:pt x="303" y="6"/>
                  </a:lnTo>
                  <a:lnTo>
                    <a:pt x="314" y="0"/>
                  </a:lnTo>
                  <a:lnTo>
                    <a:pt x="1055" y="0"/>
                  </a:lnTo>
                  <a:lnTo>
                    <a:pt x="1055" y="27"/>
                  </a:lnTo>
                  <a:lnTo>
                    <a:pt x="314" y="27"/>
                  </a:lnTo>
                  <a:lnTo>
                    <a:pt x="297" y="36"/>
                  </a:lnTo>
                  <a:lnTo>
                    <a:pt x="278" y="44"/>
                  </a:lnTo>
                  <a:lnTo>
                    <a:pt x="260" y="51"/>
                  </a:lnTo>
                  <a:lnTo>
                    <a:pt x="241" y="58"/>
                  </a:lnTo>
                  <a:lnTo>
                    <a:pt x="222" y="63"/>
                  </a:lnTo>
                  <a:lnTo>
                    <a:pt x="202" y="69"/>
                  </a:lnTo>
                  <a:lnTo>
                    <a:pt x="183" y="73"/>
                  </a:lnTo>
                  <a:lnTo>
                    <a:pt x="162" y="77"/>
                  </a:lnTo>
                  <a:lnTo>
                    <a:pt x="143" y="81"/>
                  </a:lnTo>
                  <a:lnTo>
                    <a:pt x="121" y="84"/>
                  </a:lnTo>
                  <a:lnTo>
                    <a:pt x="102" y="87"/>
                  </a:lnTo>
                  <a:lnTo>
                    <a:pt x="81" y="88"/>
                  </a:lnTo>
                  <a:lnTo>
                    <a:pt x="60" y="91"/>
                  </a:lnTo>
                  <a:lnTo>
                    <a:pt x="40" y="91"/>
                  </a:lnTo>
                  <a:lnTo>
                    <a:pt x="19" y="92"/>
                  </a:lnTo>
                  <a:lnTo>
                    <a:pt x="0" y="92"/>
                  </a:lnTo>
                  <a:lnTo>
                    <a:pt x="0" y="9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1" name="Freeform 47"/>
            <p:cNvSpPr>
              <a:spLocks/>
            </p:cNvSpPr>
            <p:nvPr/>
          </p:nvSpPr>
          <p:spPr bwMode="auto">
            <a:xfrm>
              <a:off x="2099" y="3153"/>
              <a:ext cx="120" cy="20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206" y="10"/>
                </a:cxn>
                <a:cxn ang="0">
                  <a:pos x="219" y="22"/>
                </a:cxn>
                <a:cxn ang="0">
                  <a:pos x="229" y="36"/>
                </a:cxn>
                <a:cxn ang="0">
                  <a:pos x="235" y="53"/>
                </a:cxn>
                <a:cxn ang="0">
                  <a:pos x="237" y="70"/>
                </a:cxn>
                <a:cxn ang="0">
                  <a:pos x="237" y="92"/>
                </a:cxn>
                <a:cxn ang="0">
                  <a:pos x="233" y="115"/>
                </a:cxn>
                <a:cxn ang="0">
                  <a:pos x="223" y="140"/>
                </a:cxn>
                <a:cxn ang="0">
                  <a:pos x="206" y="162"/>
                </a:cxn>
                <a:cxn ang="0">
                  <a:pos x="185" y="182"/>
                </a:cxn>
                <a:cxn ang="0">
                  <a:pos x="154" y="196"/>
                </a:cxn>
                <a:cxn ang="0">
                  <a:pos x="113" y="200"/>
                </a:cxn>
                <a:cxn ang="0">
                  <a:pos x="75" y="197"/>
                </a:cxn>
                <a:cxn ang="0">
                  <a:pos x="46" y="189"/>
                </a:cxn>
                <a:cxn ang="0">
                  <a:pos x="25" y="176"/>
                </a:cxn>
                <a:cxn ang="0">
                  <a:pos x="11" y="162"/>
                </a:cxn>
                <a:cxn ang="0">
                  <a:pos x="3" y="146"/>
                </a:cxn>
                <a:cxn ang="0">
                  <a:pos x="0" y="129"/>
                </a:cxn>
                <a:cxn ang="0">
                  <a:pos x="1" y="112"/>
                </a:cxn>
                <a:cxn ang="0">
                  <a:pos x="5" y="99"/>
                </a:cxn>
                <a:cxn ang="0">
                  <a:pos x="44" y="117"/>
                </a:cxn>
                <a:cxn ang="0">
                  <a:pos x="82" y="125"/>
                </a:cxn>
                <a:cxn ang="0">
                  <a:pos x="117" y="122"/>
                </a:cxn>
                <a:cxn ang="0">
                  <a:pos x="148" y="111"/>
                </a:cxn>
                <a:cxn ang="0">
                  <a:pos x="171" y="92"/>
                </a:cxn>
                <a:cxn ang="0">
                  <a:pos x="187" y="67"/>
                </a:cxn>
                <a:cxn ang="0">
                  <a:pos x="192" y="36"/>
                </a:cxn>
                <a:cxn ang="0">
                  <a:pos x="185" y="0"/>
                </a:cxn>
              </a:cxnLst>
              <a:rect l="0" t="0" r="r" b="b"/>
              <a:pathLst>
                <a:path w="237" h="200">
                  <a:moveTo>
                    <a:pt x="185" y="0"/>
                  </a:moveTo>
                  <a:lnTo>
                    <a:pt x="206" y="10"/>
                  </a:lnTo>
                  <a:lnTo>
                    <a:pt x="219" y="22"/>
                  </a:lnTo>
                  <a:lnTo>
                    <a:pt x="229" y="36"/>
                  </a:lnTo>
                  <a:lnTo>
                    <a:pt x="235" y="53"/>
                  </a:lnTo>
                  <a:lnTo>
                    <a:pt x="237" y="70"/>
                  </a:lnTo>
                  <a:lnTo>
                    <a:pt x="237" y="92"/>
                  </a:lnTo>
                  <a:lnTo>
                    <a:pt x="233" y="115"/>
                  </a:lnTo>
                  <a:lnTo>
                    <a:pt x="223" y="140"/>
                  </a:lnTo>
                  <a:lnTo>
                    <a:pt x="206" y="162"/>
                  </a:lnTo>
                  <a:lnTo>
                    <a:pt x="185" y="182"/>
                  </a:lnTo>
                  <a:lnTo>
                    <a:pt x="154" y="196"/>
                  </a:lnTo>
                  <a:lnTo>
                    <a:pt x="113" y="200"/>
                  </a:lnTo>
                  <a:lnTo>
                    <a:pt x="75" y="197"/>
                  </a:lnTo>
                  <a:lnTo>
                    <a:pt x="46" y="189"/>
                  </a:lnTo>
                  <a:lnTo>
                    <a:pt x="25" y="176"/>
                  </a:lnTo>
                  <a:lnTo>
                    <a:pt x="11" y="162"/>
                  </a:lnTo>
                  <a:lnTo>
                    <a:pt x="3" y="146"/>
                  </a:lnTo>
                  <a:lnTo>
                    <a:pt x="0" y="129"/>
                  </a:lnTo>
                  <a:lnTo>
                    <a:pt x="1" y="112"/>
                  </a:lnTo>
                  <a:lnTo>
                    <a:pt x="5" y="99"/>
                  </a:lnTo>
                  <a:lnTo>
                    <a:pt x="44" y="117"/>
                  </a:lnTo>
                  <a:lnTo>
                    <a:pt x="82" y="125"/>
                  </a:lnTo>
                  <a:lnTo>
                    <a:pt x="117" y="122"/>
                  </a:lnTo>
                  <a:lnTo>
                    <a:pt x="148" y="111"/>
                  </a:lnTo>
                  <a:lnTo>
                    <a:pt x="171" y="92"/>
                  </a:lnTo>
                  <a:lnTo>
                    <a:pt x="187" y="67"/>
                  </a:lnTo>
                  <a:lnTo>
                    <a:pt x="192" y="36"/>
                  </a:lnTo>
                  <a:lnTo>
                    <a:pt x="185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2" name="Freeform 48"/>
            <p:cNvSpPr>
              <a:spLocks/>
            </p:cNvSpPr>
            <p:nvPr/>
          </p:nvSpPr>
          <p:spPr bwMode="auto">
            <a:xfrm>
              <a:off x="1734" y="3234"/>
              <a:ext cx="267" cy="22"/>
            </a:xfrm>
            <a:custGeom>
              <a:avLst/>
              <a:gdLst/>
              <a:ahLst/>
              <a:cxnLst>
                <a:cxn ang="0">
                  <a:pos x="534" y="0"/>
                </a:cxn>
                <a:cxn ang="0">
                  <a:pos x="532" y="5"/>
                </a:cxn>
                <a:cxn ang="0">
                  <a:pos x="532" y="11"/>
                </a:cxn>
                <a:cxn ang="0">
                  <a:pos x="530" y="16"/>
                </a:cxn>
                <a:cxn ang="0">
                  <a:pos x="530" y="22"/>
                </a:cxn>
                <a:cxn ang="0">
                  <a:pos x="19" y="22"/>
                </a:cxn>
                <a:cxn ang="0">
                  <a:pos x="15" y="18"/>
                </a:cxn>
                <a:cxn ang="0">
                  <a:pos x="9" y="12"/>
                </a:cxn>
                <a:cxn ang="0">
                  <a:pos x="5" y="7"/>
                </a:cxn>
                <a:cxn ang="0">
                  <a:pos x="0" y="0"/>
                </a:cxn>
                <a:cxn ang="0">
                  <a:pos x="534" y="0"/>
                </a:cxn>
              </a:cxnLst>
              <a:rect l="0" t="0" r="r" b="b"/>
              <a:pathLst>
                <a:path w="534" h="22">
                  <a:moveTo>
                    <a:pt x="534" y="0"/>
                  </a:moveTo>
                  <a:lnTo>
                    <a:pt x="532" y="5"/>
                  </a:lnTo>
                  <a:lnTo>
                    <a:pt x="532" y="11"/>
                  </a:lnTo>
                  <a:lnTo>
                    <a:pt x="530" y="16"/>
                  </a:lnTo>
                  <a:lnTo>
                    <a:pt x="530" y="22"/>
                  </a:lnTo>
                  <a:lnTo>
                    <a:pt x="19" y="22"/>
                  </a:lnTo>
                  <a:lnTo>
                    <a:pt x="15" y="18"/>
                  </a:lnTo>
                  <a:lnTo>
                    <a:pt x="9" y="12"/>
                  </a:lnTo>
                  <a:lnTo>
                    <a:pt x="5" y="7"/>
                  </a:lnTo>
                  <a:lnTo>
                    <a:pt x="0" y="0"/>
                  </a:lnTo>
                  <a:lnTo>
                    <a:pt x="534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3" name="Freeform 49"/>
            <p:cNvSpPr>
              <a:spLocks/>
            </p:cNvSpPr>
            <p:nvPr/>
          </p:nvSpPr>
          <p:spPr bwMode="auto">
            <a:xfrm>
              <a:off x="1364" y="3026"/>
              <a:ext cx="194" cy="155"/>
            </a:xfrm>
            <a:custGeom>
              <a:avLst/>
              <a:gdLst/>
              <a:ahLst/>
              <a:cxnLst>
                <a:cxn ang="0">
                  <a:pos x="60" y="106"/>
                </a:cxn>
                <a:cxn ang="0">
                  <a:pos x="69" y="100"/>
                </a:cxn>
                <a:cxn ang="0">
                  <a:pos x="83" y="97"/>
                </a:cxn>
                <a:cxn ang="0">
                  <a:pos x="98" y="98"/>
                </a:cxn>
                <a:cxn ang="0">
                  <a:pos x="110" y="106"/>
                </a:cxn>
                <a:cxn ang="0">
                  <a:pos x="114" y="113"/>
                </a:cxn>
                <a:cxn ang="0">
                  <a:pos x="116" y="122"/>
                </a:cxn>
                <a:cxn ang="0">
                  <a:pos x="114" y="131"/>
                </a:cxn>
                <a:cxn ang="0">
                  <a:pos x="108" y="140"/>
                </a:cxn>
                <a:cxn ang="0">
                  <a:pos x="100" y="147"/>
                </a:cxn>
                <a:cxn ang="0">
                  <a:pos x="89" y="152"/>
                </a:cxn>
                <a:cxn ang="0">
                  <a:pos x="75" y="155"/>
                </a:cxn>
                <a:cxn ang="0">
                  <a:pos x="56" y="155"/>
                </a:cxn>
                <a:cxn ang="0">
                  <a:pos x="36" y="151"/>
                </a:cxn>
                <a:cxn ang="0">
                  <a:pos x="23" y="144"/>
                </a:cxn>
                <a:cxn ang="0">
                  <a:pos x="11" y="134"/>
                </a:cxn>
                <a:cxn ang="0">
                  <a:pos x="4" y="122"/>
                </a:cxn>
                <a:cxn ang="0">
                  <a:pos x="0" y="109"/>
                </a:cxn>
                <a:cxn ang="0">
                  <a:pos x="2" y="95"/>
                </a:cxn>
                <a:cxn ang="0">
                  <a:pos x="6" y="81"/>
                </a:cxn>
                <a:cxn ang="0">
                  <a:pos x="13" y="68"/>
                </a:cxn>
                <a:cxn ang="0">
                  <a:pos x="25" y="54"/>
                </a:cxn>
                <a:cxn ang="0">
                  <a:pos x="40" y="41"/>
                </a:cxn>
                <a:cxn ang="0">
                  <a:pos x="62" y="30"/>
                </a:cxn>
                <a:cxn ang="0">
                  <a:pos x="85" y="21"/>
                </a:cxn>
                <a:cxn ang="0">
                  <a:pos x="112" y="12"/>
                </a:cxn>
                <a:cxn ang="0">
                  <a:pos x="141" y="5"/>
                </a:cxn>
                <a:cxn ang="0">
                  <a:pos x="170" y="1"/>
                </a:cxn>
                <a:cxn ang="0">
                  <a:pos x="202" y="0"/>
                </a:cxn>
                <a:cxn ang="0">
                  <a:pos x="226" y="0"/>
                </a:cxn>
                <a:cxn ang="0">
                  <a:pos x="251" y="1"/>
                </a:cxn>
                <a:cxn ang="0">
                  <a:pos x="276" y="4"/>
                </a:cxn>
                <a:cxn ang="0">
                  <a:pos x="301" y="7"/>
                </a:cxn>
                <a:cxn ang="0">
                  <a:pos x="326" y="9"/>
                </a:cxn>
                <a:cxn ang="0">
                  <a:pos x="349" y="14"/>
                </a:cxn>
                <a:cxn ang="0">
                  <a:pos x="370" y="16"/>
                </a:cxn>
                <a:cxn ang="0">
                  <a:pos x="388" y="21"/>
                </a:cxn>
                <a:cxn ang="0">
                  <a:pos x="355" y="19"/>
                </a:cxn>
                <a:cxn ang="0">
                  <a:pos x="320" y="18"/>
                </a:cxn>
                <a:cxn ang="0">
                  <a:pos x="285" y="16"/>
                </a:cxn>
                <a:cxn ang="0">
                  <a:pos x="251" y="18"/>
                </a:cxn>
                <a:cxn ang="0">
                  <a:pos x="216" y="19"/>
                </a:cxn>
                <a:cxn ang="0">
                  <a:pos x="181" y="23"/>
                </a:cxn>
                <a:cxn ang="0">
                  <a:pos x="148" y="30"/>
                </a:cxn>
                <a:cxn ang="0">
                  <a:pos x="117" y="39"/>
                </a:cxn>
                <a:cxn ang="0">
                  <a:pos x="92" y="48"/>
                </a:cxn>
                <a:cxn ang="0">
                  <a:pos x="73" y="59"/>
                </a:cxn>
                <a:cxn ang="0">
                  <a:pos x="58" y="72"/>
                </a:cxn>
                <a:cxn ang="0">
                  <a:pos x="46" y="83"/>
                </a:cxn>
                <a:cxn ang="0">
                  <a:pos x="40" y="93"/>
                </a:cxn>
                <a:cxn ang="0">
                  <a:pos x="36" y="104"/>
                </a:cxn>
                <a:cxn ang="0">
                  <a:pos x="38" y="112"/>
                </a:cxn>
                <a:cxn ang="0">
                  <a:pos x="42" y="119"/>
                </a:cxn>
                <a:cxn ang="0">
                  <a:pos x="46" y="123"/>
                </a:cxn>
                <a:cxn ang="0">
                  <a:pos x="52" y="126"/>
                </a:cxn>
                <a:cxn ang="0">
                  <a:pos x="58" y="126"/>
                </a:cxn>
                <a:cxn ang="0">
                  <a:pos x="62" y="126"/>
                </a:cxn>
                <a:cxn ang="0">
                  <a:pos x="56" y="123"/>
                </a:cxn>
                <a:cxn ang="0">
                  <a:pos x="54" y="118"/>
                </a:cxn>
                <a:cxn ang="0">
                  <a:pos x="56" y="112"/>
                </a:cxn>
                <a:cxn ang="0">
                  <a:pos x="60" y="106"/>
                </a:cxn>
              </a:cxnLst>
              <a:rect l="0" t="0" r="r" b="b"/>
              <a:pathLst>
                <a:path w="388" h="155">
                  <a:moveTo>
                    <a:pt x="60" y="106"/>
                  </a:moveTo>
                  <a:lnTo>
                    <a:pt x="69" y="100"/>
                  </a:lnTo>
                  <a:lnTo>
                    <a:pt x="83" y="97"/>
                  </a:lnTo>
                  <a:lnTo>
                    <a:pt x="98" y="98"/>
                  </a:lnTo>
                  <a:lnTo>
                    <a:pt x="110" y="106"/>
                  </a:lnTo>
                  <a:lnTo>
                    <a:pt x="114" y="113"/>
                  </a:lnTo>
                  <a:lnTo>
                    <a:pt x="116" y="122"/>
                  </a:lnTo>
                  <a:lnTo>
                    <a:pt x="114" y="131"/>
                  </a:lnTo>
                  <a:lnTo>
                    <a:pt x="108" y="140"/>
                  </a:lnTo>
                  <a:lnTo>
                    <a:pt x="100" y="147"/>
                  </a:lnTo>
                  <a:lnTo>
                    <a:pt x="89" y="152"/>
                  </a:lnTo>
                  <a:lnTo>
                    <a:pt x="75" y="155"/>
                  </a:lnTo>
                  <a:lnTo>
                    <a:pt x="56" y="155"/>
                  </a:lnTo>
                  <a:lnTo>
                    <a:pt x="36" y="151"/>
                  </a:lnTo>
                  <a:lnTo>
                    <a:pt x="23" y="144"/>
                  </a:lnTo>
                  <a:lnTo>
                    <a:pt x="11" y="134"/>
                  </a:lnTo>
                  <a:lnTo>
                    <a:pt x="4" y="122"/>
                  </a:lnTo>
                  <a:lnTo>
                    <a:pt x="0" y="109"/>
                  </a:lnTo>
                  <a:lnTo>
                    <a:pt x="2" y="95"/>
                  </a:lnTo>
                  <a:lnTo>
                    <a:pt x="6" y="81"/>
                  </a:lnTo>
                  <a:lnTo>
                    <a:pt x="13" y="68"/>
                  </a:lnTo>
                  <a:lnTo>
                    <a:pt x="25" y="54"/>
                  </a:lnTo>
                  <a:lnTo>
                    <a:pt x="40" y="41"/>
                  </a:lnTo>
                  <a:lnTo>
                    <a:pt x="62" y="30"/>
                  </a:lnTo>
                  <a:lnTo>
                    <a:pt x="85" y="21"/>
                  </a:lnTo>
                  <a:lnTo>
                    <a:pt x="112" y="12"/>
                  </a:lnTo>
                  <a:lnTo>
                    <a:pt x="141" y="5"/>
                  </a:lnTo>
                  <a:lnTo>
                    <a:pt x="170" y="1"/>
                  </a:lnTo>
                  <a:lnTo>
                    <a:pt x="202" y="0"/>
                  </a:lnTo>
                  <a:lnTo>
                    <a:pt x="226" y="0"/>
                  </a:lnTo>
                  <a:lnTo>
                    <a:pt x="251" y="1"/>
                  </a:lnTo>
                  <a:lnTo>
                    <a:pt x="276" y="4"/>
                  </a:lnTo>
                  <a:lnTo>
                    <a:pt x="301" y="7"/>
                  </a:lnTo>
                  <a:lnTo>
                    <a:pt x="326" y="9"/>
                  </a:lnTo>
                  <a:lnTo>
                    <a:pt x="349" y="14"/>
                  </a:lnTo>
                  <a:lnTo>
                    <a:pt x="370" y="16"/>
                  </a:lnTo>
                  <a:lnTo>
                    <a:pt x="388" y="21"/>
                  </a:lnTo>
                  <a:lnTo>
                    <a:pt x="355" y="19"/>
                  </a:lnTo>
                  <a:lnTo>
                    <a:pt x="320" y="18"/>
                  </a:lnTo>
                  <a:lnTo>
                    <a:pt x="285" y="16"/>
                  </a:lnTo>
                  <a:lnTo>
                    <a:pt x="251" y="18"/>
                  </a:lnTo>
                  <a:lnTo>
                    <a:pt x="216" y="19"/>
                  </a:lnTo>
                  <a:lnTo>
                    <a:pt x="181" y="23"/>
                  </a:lnTo>
                  <a:lnTo>
                    <a:pt x="148" y="30"/>
                  </a:lnTo>
                  <a:lnTo>
                    <a:pt x="117" y="39"/>
                  </a:lnTo>
                  <a:lnTo>
                    <a:pt x="92" y="48"/>
                  </a:lnTo>
                  <a:lnTo>
                    <a:pt x="73" y="59"/>
                  </a:lnTo>
                  <a:lnTo>
                    <a:pt x="58" y="72"/>
                  </a:lnTo>
                  <a:lnTo>
                    <a:pt x="46" y="83"/>
                  </a:lnTo>
                  <a:lnTo>
                    <a:pt x="40" y="93"/>
                  </a:lnTo>
                  <a:lnTo>
                    <a:pt x="36" y="104"/>
                  </a:lnTo>
                  <a:lnTo>
                    <a:pt x="38" y="112"/>
                  </a:lnTo>
                  <a:lnTo>
                    <a:pt x="42" y="119"/>
                  </a:lnTo>
                  <a:lnTo>
                    <a:pt x="46" y="123"/>
                  </a:lnTo>
                  <a:lnTo>
                    <a:pt x="52" y="126"/>
                  </a:lnTo>
                  <a:lnTo>
                    <a:pt x="58" y="126"/>
                  </a:lnTo>
                  <a:lnTo>
                    <a:pt x="62" y="126"/>
                  </a:lnTo>
                  <a:lnTo>
                    <a:pt x="56" y="123"/>
                  </a:lnTo>
                  <a:lnTo>
                    <a:pt x="54" y="118"/>
                  </a:lnTo>
                  <a:lnTo>
                    <a:pt x="56" y="112"/>
                  </a:lnTo>
                  <a:lnTo>
                    <a:pt x="60" y="106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4" name="Freeform 50"/>
            <p:cNvSpPr>
              <a:spLocks/>
            </p:cNvSpPr>
            <p:nvPr/>
          </p:nvSpPr>
          <p:spPr bwMode="auto">
            <a:xfrm>
              <a:off x="4625" y="2137"/>
              <a:ext cx="703" cy="1189"/>
            </a:xfrm>
            <a:custGeom>
              <a:avLst/>
              <a:gdLst/>
              <a:ahLst/>
              <a:cxnLst>
                <a:cxn ang="0">
                  <a:pos x="106" y="1156"/>
                </a:cxn>
                <a:cxn ang="0">
                  <a:pos x="220" y="1176"/>
                </a:cxn>
                <a:cxn ang="0">
                  <a:pos x="334" y="1187"/>
                </a:cxn>
                <a:cxn ang="0">
                  <a:pos x="447" y="1189"/>
                </a:cxn>
                <a:cxn ang="0">
                  <a:pos x="557" y="1183"/>
                </a:cxn>
                <a:cxn ang="0">
                  <a:pos x="667" y="1166"/>
                </a:cxn>
                <a:cxn ang="0">
                  <a:pos x="773" y="1141"/>
                </a:cxn>
                <a:cxn ang="0">
                  <a:pos x="874" y="1108"/>
                </a:cxn>
                <a:cxn ang="0">
                  <a:pos x="970" y="1066"/>
                </a:cxn>
                <a:cxn ang="0">
                  <a:pos x="1059" y="1016"/>
                </a:cxn>
                <a:cxn ang="0">
                  <a:pos x="1140" y="961"/>
                </a:cxn>
                <a:cxn ang="0">
                  <a:pos x="1211" y="898"/>
                </a:cxn>
                <a:cxn ang="0">
                  <a:pos x="1275" y="831"/>
                </a:cxn>
                <a:cxn ang="0">
                  <a:pos x="1327" y="757"/>
                </a:cxn>
                <a:cxn ang="0">
                  <a:pos x="1367" y="681"/>
                </a:cxn>
                <a:cxn ang="0">
                  <a:pos x="1396" y="602"/>
                </a:cxn>
                <a:cxn ang="0">
                  <a:pos x="1406" y="0"/>
                </a:cxn>
                <a:cxn ang="0">
                  <a:pos x="1375" y="562"/>
                </a:cxn>
                <a:cxn ang="0">
                  <a:pos x="1354" y="639"/>
                </a:cxn>
                <a:cxn ang="0">
                  <a:pos x="1321" y="714"/>
                </a:cxn>
                <a:cxn ang="0">
                  <a:pos x="1275" y="786"/>
                </a:cxn>
                <a:cxn ang="0">
                  <a:pos x="1221" y="854"/>
                </a:cxn>
                <a:cxn ang="0">
                  <a:pos x="1155" y="918"/>
                </a:cxn>
                <a:cxn ang="0">
                  <a:pos x="1082" y="975"/>
                </a:cxn>
                <a:cxn ang="0">
                  <a:pos x="999" y="1026"/>
                </a:cxn>
                <a:cxn ang="0">
                  <a:pos x="908" y="1070"/>
                </a:cxn>
                <a:cxn ang="0">
                  <a:pos x="812" y="1108"/>
                </a:cxn>
                <a:cxn ang="0">
                  <a:pos x="710" y="1135"/>
                </a:cxn>
                <a:cxn ang="0">
                  <a:pos x="606" y="1155"/>
                </a:cxn>
                <a:cxn ang="0">
                  <a:pos x="498" y="1166"/>
                </a:cxn>
                <a:cxn ang="0">
                  <a:pos x="388" y="1167"/>
                </a:cxn>
                <a:cxn ang="0">
                  <a:pos x="276" y="1162"/>
                </a:cxn>
                <a:cxn ang="0">
                  <a:pos x="164" y="1145"/>
                </a:cxn>
                <a:cxn ang="0">
                  <a:pos x="52" y="1122"/>
                </a:cxn>
                <a:cxn ang="0">
                  <a:pos x="0" y="1142"/>
                </a:cxn>
              </a:cxnLst>
              <a:rect l="0" t="0" r="r" b="b"/>
              <a:pathLst>
                <a:path w="1406" h="1189">
                  <a:moveTo>
                    <a:pt x="48" y="1142"/>
                  </a:moveTo>
                  <a:lnTo>
                    <a:pt x="106" y="1156"/>
                  </a:lnTo>
                  <a:lnTo>
                    <a:pt x="162" y="1167"/>
                  </a:lnTo>
                  <a:lnTo>
                    <a:pt x="220" y="1176"/>
                  </a:lnTo>
                  <a:lnTo>
                    <a:pt x="278" y="1183"/>
                  </a:lnTo>
                  <a:lnTo>
                    <a:pt x="334" y="1187"/>
                  </a:lnTo>
                  <a:lnTo>
                    <a:pt x="390" y="1189"/>
                  </a:lnTo>
                  <a:lnTo>
                    <a:pt x="447" y="1189"/>
                  </a:lnTo>
                  <a:lnTo>
                    <a:pt x="503" y="1187"/>
                  </a:lnTo>
                  <a:lnTo>
                    <a:pt x="557" y="1183"/>
                  </a:lnTo>
                  <a:lnTo>
                    <a:pt x="613" y="1176"/>
                  </a:lnTo>
                  <a:lnTo>
                    <a:pt x="667" y="1166"/>
                  </a:lnTo>
                  <a:lnTo>
                    <a:pt x="719" y="1155"/>
                  </a:lnTo>
                  <a:lnTo>
                    <a:pt x="773" y="1141"/>
                  </a:lnTo>
                  <a:lnTo>
                    <a:pt x="824" y="1126"/>
                  </a:lnTo>
                  <a:lnTo>
                    <a:pt x="874" y="1108"/>
                  </a:lnTo>
                  <a:lnTo>
                    <a:pt x="924" y="1088"/>
                  </a:lnTo>
                  <a:lnTo>
                    <a:pt x="970" y="1066"/>
                  </a:lnTo>
                  <a:lnTo>
                    <a:pt x="1016" y="1043"/>
                  </a:lnTo>
                  <a:lnTo>
                    <a:pt x="1059" y="1016"/>
                  </a:lnTo>
                  <a:lnTo>
                    <a:pt x="1101" y="990"/>
                  </a:lnTo>
                  <a:lnTo>
                    <a:pt x="1140" y="961"/>
                  </a:lnTo>
                  <a:lnTo>
                    <a:pt x="1176" y="930"/>
                  </a:lnTo>
                  <a:lnTo>
                    <a:pt x="1211" y="898"/>
                  </a:lnTo>
                  <a:lnTo>
                    <a:pt x="1244" y="864"/>
                  </a:lnTo>
                  <a:lnTo>
                    <a:pt x="1275" y="831"/>
                  </a:lnTo>
                  <a:lnTo>
                    <a:pt x="1302" y="794"/>
                  </a:lnTo>
                  <a:lnTo>
                    <a:pt x="1327" y="757"/>
                  </a:lnTo>
                  <a:lnTo>
                    <a:pt x="1348" y="720"/>
                  </a:lnTo>
                  <a:lnTo>
                    <a:pt x="1367" y="681"/>
                  </a:lnTo>
                  <a:lnTo>
                    <a:pt x="1383" y="642"/>
                  </a:lnTo>
                  <a:lnTo>
                    <a:pt x="1396" y="602"/>
                  </a:lnTo>
                  <a:lnTo>
                    <a:pt x="1406" y="562"/>
                  </a:lnTo>
                  <a:lnTo>
                    <a:pt x="1406" y="0"/>
                  </a:lnTo>
                  <a:lnTo>
                    <a:pt x="1375" y="0"/>
                  </a:lnTo>
                  <a:lnTo>
                    <a:pt x="1375" y="562"/>
                  </a:lnTo>
                  <a:lnTo>
                    <a:pt x="1365" y="600"/>
                  </a:lnTo>
                  <a:lnTo>
                    <a:pt x="1354" y="639"/>
                  </a:lnTo>
                  <a:lnTo>
                    <a:pt x="1338" y="678"/>
                  </a:lnTo>
                  <a:lnTo>
                    <a:pt x="1321" y="714"/>
                  </a:lnTo>
                  <a:lnTo>
                    <a:pt x="1300" y="752"/>
                  </a:lnTo>
                  <a:lnTo>
                    <a:pt x="1275" y="786"/>
                  </a:lnTo>
                  <a:lnTo>
                    <a:pt x="1250" y="821"/>
                  </a:lnTo>
                  <a:lnTo>
                    <a:pt x="1221" y="854"/>
                  </a:lnTo>
                  <a:lnTo>
                    <a:pt x="1190" y="886"/>
                  </a:lnTo>
                  <a:lnTo>
                    <a:pt x="1155" y="918"/>
                  </a:lnTo>
                  <a:lnTo>
                    <a:pt x="1121" y="947"/>
                  </a:lnTo>
                  <a:lnTo>
                    <a:pt x="1082" y="975"/>
                  </a:lnTo>
                  <a:lnTo>
                    <a:pt x="1041" y="1001"/>
                  </a:lnTo>
                  <a:lnTo>
                    <a:pt x="999" y="1026"/>
                  </a:lnTo>
                  <a:lnTo>
                    <a:pt x="955" y="1049"/>
                  </a:lnTo>
                  <a:lnTo>
                    <a:pt x="908" y="1070"/>
                  </a:lnTo>
                  <a:lnTo>
                    <a:pt x="860" y="1090"/>
                  </a:lnTo>
                  <a:lnTo>
                    <a:pt x="812" y="1108"/>
                  </a:lnTo>
                  <a:lnTo>
                    <a:pt x="762" y="1122"/>
                  </a:lnTo>
                  <a:lnTo>
                    <a:pt x="710" y="1135"/>
                  </a:lnTo>
                  <a:lnTo>
                    <a:pt x="658" y="1147"/>
                  </a:lnTo>
                  <a:lnTo>
                    <a:pt x="606" y="1155"/>
                  </a:lnTo>
                  <a:lnTo>
                    <a:pt x="552" y="1162"/>
                  </a:lnTo>
                  <a:lnTo>
                    <a:pt x="498" y="1166"/>
                  </a:lnTo>
                  <a:lnTo>
                    <a:pt x="444" y="1167"/>
                  </a:lnTo>
                  <a:lnTo>
                    <a:pt x="388" y="1167"/>
                  </a:lnTo>
                  <a:lnTo>
                    <a:pt x="332" y="1166"/>
                  </a:lnTo>
                  <a:lnTo>
                    <a:pt x="276" y="1162"/>
                  </a:lnTo>
                  <a:lnTo>
                    <a:pt x="220" y="1155"/>
                  </a:lnTo>
                  <a:lnTo>
                    <a:pt x="164" y="1145"/>
                  </a:lnTo>
                  <a:lnTo>
                    <a:pt x="108" y="1135"/>
                  </a:lnTo>
                  <a:lnTo>
                    <a:pt x="52" y="1122"/>
                  </a:lnTo>
                  <a:lnTo>
                    <a:pt x="0" y="1122"/>
                  </a:lnTo>
                  <a:lnTo>
                    <a:pt x="0" y="1142"/>
                  </a:lnTo>
                  <a:lnTo>
                    <a:pt x="48" y="114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5" name="Freeform 51"/>
            <p:cNvSpPr>
              <a:spLocks/>
            </p:cNvSpPr>
            <p:nvPr/>
          </p:nvSpPr>
          <p:spPr bwMode="auto">
            <a:xfrm>
              <a:off x="4625" y="2137"/>
              <a:ext cx="593" cy="1022"/>
            </a:xfrm>
            <a:custGeom>
              <a:avLst/>
              <a:gdLst/>
              <a:ahLst/>
              <a:cxnLst>
                <a:cxn ang="0">
                  <a:pos x="44" y="991"/>
                </a:cxn>
                <a:cxn ang="0">
                  <a:pos x="183" y="1018"/>
                </a:cxn>
                <a:cxn ang="0">
                  <a:pos x="328" y="1022"/>
                </a:cxn>
                <a:cxn ang="0">
                  <a:pos x="467" y="1005"/>
                </a:cxn>
                <a:cxn ang="0">
                  <a:pos x="577" y="993"/>
                </a:cxn>
                <a:cxn ang="0">
                  <a:pos x="750" y="946"/>
                </a:cxn>
                <a:cxn ang="0">
                  <a:pos x="974" y="829"/>
                </a:cxn>
                <a:cxn ang="0">
                  <a:pos x="1126" y="673"/>
                </a:cxn>
                <a:cxn ang="0">
                  <a:pos x="1184" y="0"/>
                </a:cxn>
                <a:cxn ang="0">
                  <a:pos x="1097" y="609"/>
                </a:cxn>
                <a:cxn ang="0">
                  <a:pos x="1003" y="686"/>
                </a:cxn>
                <a:cxn ang="0">
                  <a:pos x="1065" y="577"/>
                </a:cxn>
                <a:cxn ang="0">
                  <a:pos x="1074" y="0"/>
                </a:cxn>
                <a:cxn ang="0">
                  <a:pos x="1041" y="563"/>
                </a:cxn>
                <a:cxn ang="0">
                  <a:pos x="993" y="675"/>
                </a:cxn>
                <a:cxn ang="0">
                  <a:pos x="935" y="709"/>
                </a:cxn>
                <a:cxn ang="0">
                  <a:pos x="862" y="709"/>
                </a:cxn>
                <a:cxn ang="0">
                  <a:pos x="829" y="675"/>
                </a:cxn>
                <a:cxn ang="0">
                  <a:pos x="758" y="660"/>
                </a:cxn>
                <a:cxn ang="0">
                  <a:pos x="644" y="745"/>
                </a:cxn>
                <a:cxn ang="0">
                  <a:pos x="513" y="839"/>
                </a:cxn>
                <a:cxn ang="0">
                  <a:pos x="359" y="842"/>
                </a:cxn>
                <a:cxn ang="0">
                  <a:pos x="241" y="793"/>
                </a:cxn>
                <a:cxn ang="0">
                  <a:pos x="145" y="703"/>
                </a:cxn>
                <a:cxn ang="0">
                  <a:pos x="168" y="573"/>
                </a:cxn>
                <a:cxn ang="0">
                  <a:pos x="266" y="542"/>
                </a:cxn>
                <a:cxn ang="0">
                  <a:pos x="370" y="553"/>
                </a:cxn>
                <a:cxn ang="0">
                  <a:pos x="422" y="587"/>
                </a:cxn>
                <a:cxn ang="0">
                  <a:pos x="401" y="645"/>
                </a:cxn>
                <a:cxn ang="0">
                  <a:pos x="339" y="595"/>
                </a:cxn>
                <a:cxn ang="0">
                  <a:pos x="262" y="678"/>
                </a:cxn>
                <a:cxn ang="0">
                  <a:pos x="343" y="721"/>
                </a:cxn>
                <a:cxn ang="0">
                  <a:pos x="457" y="679"/>
                </a:cxn>
                <a:cxn ang="0">
                  <a:pos x="430" y="558"/>
                </a:cxn>
                <a:cxn ang="0">
                  <a:pos x="337" y="524"/>
                </a:cxn>
                <a:cxn ang="0">
                  <a:pos x="208" y="528"/>
                </a:cxn>
                <a:cxn ang="0">
                  <a:pos x="112" y="610"/>
                </a:cxn>
                <a:cxn ang="0">
                  <a:pos x="148" y="753"/>
                </a:cxn>
                <a:cxn ang="0">
                  <a:pos x="287" y="842"/>
                </a:cxn>
                <a:cxn ang="0">
                  <a:pos x="428" y="879"/>
                </a:cxn>
                <a:cxn ang="0">
                  <a:pos x="679" y="873"/>
                </a:cxn>
                <a:cxn ang="0">
                  <a:pos x="874" y="824"/>
                </a:cxn>
                <a:cxn ang="0">
                  <a:pos x="995" y="760"/>
                </a:cxn>
                <a:cxn ang="0">
                  <a:pos x="1082" y="691"/>
                </a:cxn>
                <a:cxn ang="0">
                  <a:pos x="982" y="793"/>
                </a:cxn>
                <a:cxn ang="0">
                  <a:pos x="849" y="878"/>
                </a:cxn>
                <a:cxn ang="0">
                  <a:pos x="685" y="941"/>
                </a:cxn>
                <a:cxn ang="0">
                  <a:pos x="478" y="979"/>
                </a:cxn>
                <a:cxn ang="0">
                  <a:pos x="282" y="970"/>
                </a:cxn>
                <a:cxn ang="0">
                  <a:pos x="114" y="918"/>
                </a:cxn>
                <a:cxn ang="0">
                  <a:pos x="0" y="883"/>
                </a:cxn>
                <a:cxn ang="0">
                  <a:pos x="100" y="937"/>
                </a:cxn>
                <a:cxn ang="0">
                  <a:pos x="201" y="976"/>
                </a:cxn>
                <a:cxn ang="0">
                  <a:pos x="310" y="1001"/>
                </a:cxn>
                <a:cxn ang="0">
                  <a:pos x="351" y="1009"/>
                </a:cxn>
                <a:cxn ang="0">
                  <a:pos x="216" y="1001"/>
                </a:cxn>
                <a:cxn ang="0">
                  <a:pos x="110" y="972"/>
                </a:cxn>
                <a:cxn ang="0">
                  <a:pos x="37" y="933"/>
                </a:cxn>
              </a:cxnLst>
              <a:rect l="0" t="0" r="r" b="b"/>
              <a:pathLst>
                <a:path w="1184" h="1022">
                  <a:moveTo>
                    <a:pt x="37" y="933"/>
                  </a:moveTo>
                  <a:lnTo>
                    <a:pt x="0" y="933"/>
                  </a:lnTo>
                  <a:lnTo>
                    <a:pt x="0" y="984"/>
                  </a:lnTo>
                  <a:lnTo>
                    <a:pt x="19" y="984"/>
                  </a:lnTo>
                  <a:lnTo>
                    <a:pt x="44" y="991"/>
                  </a:lnTo>
                  <a:lnTo>
                    <a:pt x="71" y="998"/>
                  </a:lnTo>
                  <a:lnTo>
                    <a:pt x="98" y="1005"/>
                  </a:lnTo>
                  <a:lnTo>
                    <a:pt x="127" y="1009"/>
                  </a:lnTo>
                  <a:lnTo>
                    <a:pt x="154" y="1013"/>
                  </a:lnTo>
                  <a:lnTo>
                    <a:pt x="183" y="1018"/>
                  </a:lnTo>
                  <a:lnTo>
                    <a:pt x="212" y="1019"/>
                  </a:lnTo>
                  <a:lnTo>
                    <a:pt x="241" y="1022"/>
                  </a:lnTo>
                  <a:lnTo>
                    <a:pt x="270" y="1022"/>
                  </a:lnTo>
                  <a:lnTo>
                    <a:pt x="299" y="1022"/>
                  </a:lnTo>
                  <a:lnTo>
                    <a:pt x="328" y="1022"/>
                  </a:lnTo>
                  <a:lnTo>
                    <a:pt x="357" y="1019"/>
                  </a:lnTo>
                  <a:lnTo>
                    <a:pt x="386" y="1018"/>
                  </a:lnTo>
                  <a:lnTo>
                    <a:pt x="413" y="1013"/>
                  </a:lnTo>
                  <a:lnTo>
                    <a:pt x="440" y="1009"/>
                  </a:lnTo>
                  <a:lnTo>
                    <a:pt x="467" y="1005"/>
                  </a:lnTo>
                  <a:lnTo>
                    <a:pt x="488" y="1004"/>
                  </a:lnTo>
                  <a:lnTo>
                    <a:pt x="511" y="1002"/>
                  </a:lnTo>
                  <a:lnTo>
                    <a:pt x="532" y="1000"/>
                  </a:lnTo>
                  <a:lnTo>
                    <a:pt x="555" y="995"/>
                  </a:lnTo>
                  <a:lnTo>
                    <a:pt x="577" y="993"/>
                  </a:lnTo>
                  <a:lnTo>
                    <a:pt x="600" y="987"/>
                  </a:lnTo>
                  <a:lnTo>
                    <a:pt x="623" y="983"/>
                  </a:lnTo>
                  <a:lnTo>
                    <a:pt x="646" y="977"/>
                  </a:lnTo>
                  <a:lnTo>
                    <a:pt x="700" y="962"/>
                  </a:lnTo>
                  <a:lnTo>
                    <a:pt x="750" y="946"/>
                  </a:lnTo>
                  <a:lnTo>
                    <a:pt x="800" y="926"/>
                  </a:lnTo>
                  <a:lnTo>
                    <a:pt x="847" y="905"/>
                  </a:lnTo>
                  <a:lnTo>
                    <a:pt x="891" y="882"/>
                  </a:lnTo>
                  <a:lnTo>
                    <a:pt x="933" y="855"/>
                  </a:lnTo>
                  <a:lnTo>
                    <a:pt x="974" y="829"/>
                  </a:lnTo>
                  <a:lnTo>
                    <a:pt x="1011" y="800"/>
                  </a:lnTo>
                  <a:lnTo>
                    <a:pt x="1045" y="771"/>
                  </a:lnTo>
                  <a:lnTo>
                    <a:pt x="1076" y="739"/>
                  </a:lnTo>
                  <a:lnTo>
                    <a:pt x="1103" y="706"/>
                  </a:lnTo>
                  <a:lnTo>
                    <a:pt x="1126" y="673"/>
                  </a:lnTo>
                  <a:lnTo>
                    <a:pt x="1148" y="638"/>
                  </a:lnTo>
                  <a:lnTo>
                    <a:pt x="1163" y="603"/>
                  </a:lnTo>
                  <a:lnTo>
                    <a:pt x="1176" y="566"/>
                  </a:lnTo>
                  <a:lnTo>
                    <a:pt x="1184" y="530"/>
                  </a:lnTo>
                  <a:lnTo>
                    <a:pt x="1184" y="0"/>
                  </a:lnTo>
                  <a:lnTo>
                    <a:pt x="1115" y="0"/>
                  </a:lnTo>
                  <a:lnTo>
                    <a:pt x="1115" y="530"/>
                  </a:lnTo>
                  <a:lnTo>
                    <a:pt x="1113" y="559"/>
                  </a:lnTo>
                  <a:lnTo>
                    <a:pt x="1107" y="585"/>
                  </a:lnTo>
                  <a:lnTo>
                    <a:pt x="1097" y="609"/>
                  </a:lnTo>
                  <a:lnTo>
                    <a:pt x="1086" y="631"/>
                  </a:lnTo>
                  <a:lnTo>
                    <a:pt x="1070" y="649"/>
                  </a:lnTo>
                  <a:lnTo>
                    <a:pt x="1051" y="664"/>
                  </a:lnTo>
                  <a:lnTo>
                    <a:pt x="1028" y="677"/>
                  </a:lnTo>
                  <a:lnTo>
                    <a:pt x="1003" y="686"/>
                  </a:lnTo>
                  <a:lnTo>
                    <a:pt x="1022" y="666"/>
                  </a:lnTo>
                  <a:lnTo>
                    <a:pt x="1036" y="645"/>
                  </a:lnTo>
                  <a:lnTo>
                    <a:pt x="1047" y="621"/>
                  </a:lnTo>
                  <a:lnTo>
                    <a:pt x="1057" y="599"/>
                  </a:lnTo>
                  <a:lnTo>
                    <a:pt x="1065" y="577"/>
                  </a:lnTo>
                  <a:lnTo>
                    <a:pt x="1068" y="558"/>
                  </a:lnTo>
                  <a:lnTo>
                    <a:pt x="1072" y="541"/>
                  </a:lnTo>
                  <a:lnTo>
                    <a:pt x="1074" y="527"/>
                  </a:lnTo>
                  <a:lnTo>
                    <a:pt x="1074" y="527"/>
                  </a:lnTo>
                  <a:lnTo>
                    <a:pt x="1074" y="0"/>
                  </a:lnTo>
                  <a:lnTo>
                    <a:pt x="1043" y="0"/>
                  </a:lnTo>
                  <a:lnTo>
                    <a:pt x="1043" y="530"/>
                  </a:lnTo>
                  <a:lnTo>
                    <a:pt x="1047" y="530"/>
                  </a:lnTo>
                  <a:lnTo>
                    <a:pt x="1045" y="545"/>
                  </a:lnTo>
                  <a:lnTo>
                    <a:pt x="1041" y="563"/>
                  </a:lnTo>
                  <a:lnTo>
                    <a:pt x="1036" y="582"/>
                  </a:lnTo>
                  <a:lnTo>
                    <a:pt x="1028" y="605"/>
                  </a:lnTo>
                  <a:lnTo>
                    <a:pt x="1020" y="627"/>
                  </a:lnTo>
                  <a:lnTo>
                    <a:pt x="1007" y="652"/>
                  </a:lnTo>
                  <a:lnTo>
                    <a:pt x="993" y="675"/>
                  </a:lnTo>
                  <a:lnTo>
                    <a:pt x="974" y="700"/>
                  </a:lnTo>
                  <a:lnTo>
                    <a:pt x="964" y="703"/>
                  </a:lnTo>
                  <a:lnTo>
                    <a:pt x="955" y="706"/>
                  </a:lnTo>
                  <a:lnTo>
                    <a:pt x="945" y="707"/>
                  </a:lnTo>
                  <a:lnTo>
                    <a:pt x="935" y="709"/>
                  </a:lnTo>
                  <a:lnTo>
                    <a:pt x="924" y="710"/>
                  </a:lnTo>
                  <a:lnTo>
                    <a:pt x="912" y="711"/>
                  </a:lnTo>
                  <a:lnTo>
                    <a:pt x="901" y="711"/>
                  </a:lnTo>
                  <a:lnTo>
                    <a:pt x="889" y="711"/>
                  </a:lnTo>
                  <a:lnTo>
                    <a:pt x="862" y="709"/>
                  </a:lnTo>
                  <a:lnTo>
                    <a:pt x="843" y="704"/>
                  </a:lnTo>
                  <a:lnTo>
                    <a:pt x="829" y="697"/>
                  </a:lnTo>
                  <a:lnTo>
                    <a:pt x="824" y="691"/>
                  </a:lnTo>
                  <a:lnTo>
                    <a:pt x="824" y="684"/>
                  </a:lnTo>
                  <a:lnTo>
                    <a:pt x="829" y="675"/>
                  </a:lnTo>
                  <a:lnTo>
                    <a:pt x="839" y="668"/>
                  </a:lnTo>
                  <a:lnTo>
                    <a:pt x="852" y="663"/>
                  </a:lnTo>
                  <a:lnTo>
                    <a:pt x="816" y="656"/>
                  </a:lnTo>
                  <a:lnTo>
                    <a:pt x="785" y="655"/>
                  </a:lnTo>
                  <a:lnTo>
                    <a:pt x="758" y="660"/>
                  </a:lnTo>
                  <a:lnTo>
                    <a:pt x="731" y="671"/>
                  </a:lnTo>
                  <a:lnTo>
                    <a:pt x="708" y="685"/>
                  </a:lnTo>
                  <a:lnTo>
                    <a:pt x="687" y="703"/>
                  </a:lnTo>
                  <a:lnTo>
                    <a:pt x="665" y="724"/>
                  </a:lnTo>
                  <a:lnTo>
                    <a:pt x="644" y="745"/>
                  </a:lnTo>
                  <a:lnTo>
                    <a:pt x="621" y="767"/>
                  </a:lnTo>
                  <a:lnTo>
                    <a:pt x="598" y="788"/>
                  </a:lnTo>
                  <a:lnTo>
                    <a:pt x="573" y="807"/>
                  </a:lnTo>
                  <a:lnTo>
                    <a:pt x="546" y="825"/>
                  </a:lnTo>
                  <a:lnTo>
                    <a:pt x="513" y="839"/>
                  </a:lnTo>
                  <a:lnTo>
                    <a:pt x="478" y="847"/>
                  </a:lnTo>
                  <a:lnTo>
                    <a:pt x="438" y="851"/>
                  </a:lnTo>
                  <a:lnTo>
                    <a:pt x="391" y="850"/>
                  </a:lnTo>
                  <a:lnTo>
                    <a:pt x="374" y="846"/>
                  </a:lnTo>
                  <a:lnTo>
                    <a:pt x="359" y="842"/>
                  </a:lnTo>
                  <a:lnTo>
                    <a:pt x="345" y="837"/>
                  </a:lnTo>
                  <a:lnTo>
                    <a:pt x="336" y="835"/>
                  </a:lnTo>
                  <a:lnTo>
                    <a:pt x="303" y="822"/>
                  </a:lnTo>
                  <a:lnTo>
                    <a:pt x="270" y="808"/>
                  </a:lnTo>
                  <a:lnTo>
                    <a:pt x="241" y="793"/>
                  </a:lnTo>
                  <a:lnTo>
                    <a:pt x="216" y="776"/>
                  </a:lnTo>
                  <a:lnTo>
                    <a:pt x="193" y="760"/>
                  </a:lnTo>
                  <a:lnTo>
                    <a:pt x="174" y="742"/>
                  </a:lnTo>
                  <a:lnTo>
                    <a:pt x="156" y="722"/>
                  </a:lnTo>
                  <a:lnTo>
                    <a:pt x="145" y="703"/>
                  </a:lnTo>
                  <a:lnTo>
                    <a:pt x="135" y="674"/>
                  </a:lnTo>
                  <a:lnTo>
                    <a:pt x="133" y="645"/>
                  </a:lnTo>
                  <a:lnTo>
                    <a:pt x="141" y="616"/>
                  </a:lnTo>
                  <a:lnTo>
                    <a:pt x="156" y="585"/>
                  </a:lnTo>
                  <a:lnTo>
                    <a:pt x="168" y="573"/>
                  </a:lnTo>
                  <a:lnTo>
                    <a:pt x="183" y="562"/>
                  </a:lnTo>
                  <a:lnTo>
                    <a:pt x="201" y="553"/>
                  </a:lnTo>
                  <a:lnTo>
                    <a:pt x="222" y="548"/>
                  </a:lnTo>
                  <a:lnTo>
                    <a:pt x="243" y="544"/>
                  </a:lnTo>
                  <a:lnTo>
                    <a:pt x="266" y="542"/>
                  </a:lnTo>
                  <a:lnTo>
                    <a:pt x="289" y="541"/>
                  </a:lnTo>
                  <a:lnTo>
                    <a:pt x="310" y="542"/>
                  </a:lnTo>
                  <a:lnTo>
                    <a:pt x="332" y="545"/>
                  </a:lnTo>
                  <a:lnTo>
                    <a:pt x="351" y="549"/>
                  </a:lnTo>
                  <a:lnTo>
                    <a:pt x="370" y="553"/>
                  </a:lnTo>
                  <a:lnTo>
                    <a:pt x="386" y="559"/>
                  </a:lnTo>
                  <a:lnTo>
                    <a:pt x="399" y="564"/>
                  </a:lnTo>
                  <a:lnTo>
                    <a:pt x="411" y="571"/>
                  </a:lnTo>
                  <a:lnTo>
                    <a:pt x="418" y="578"/>
                  </a:lnTo>
                  <a:lnTo>
                    <a:pt x="422" y="587"/>
                  </a:lnTo>
                  <a:lnTo>
                    <a:pt x="430" y="609"/>
                  </a:lnTo>
                  <a:lnTo>
                    <a:pt x="430" y="630"/>
                  </a:lnTo>
                  <a:lnTo>
                    <a:pt x="422" y="648"/>
                  </a:lnTo>
                  <a:lnTo>
                    <a:pt x="403" y="656"/>
                  </a:lnTo>
                  <a:lnTo>
                    <a:pt x="401" y="645"/>
                  </a:lnTo>
                  <a:lnTo>
                    <a:pt x="395" y="632"/>
                  </a:lnTo>
                  <a:lnTo>
                    <a:pt x="388" y="620"/>
                  </a:lnTo>
                  <a:lnTo>
                    <a:pt x="376" y="607"/>
                  </a:lnTo>
                  <a:lnTo>
                    <a:pt x="361" y="599"/>
                  </a:lnTo>
                  <a:lnTo>
                    <a:pt x="339" y="595"/>
                  </a:lnTo>
                  <a:lnTo>
                    <a:pt x="316" y="596"/>
                  </a:lnTo>
                  <a:lnTo>
                    <a:pt x="287" y="605"/>
                  </a:lnTo>
                  <a:lnTo>
                    <a:pt x="264" y="624"/>
                  </a:lnTo>
                  <a:lnTo>
                    <a:pt x="258" y="650"/>
                  </a:lnTo>
                  <a:lnTo>
                    <a:pt x="262" y="678"/>
                  </a:lnTo>
                  <a:lnTo>
                    <a:pt x="280" y="697"/>
                  </a:lnTo>
                  <a:lnTo>
                    <a:pt x="291" y="704"/>
                  </a:lnTo>
                  <a:lnTo>
                    <a:pt x="307" y="711"/>
                  </a:lnTo>
                  <a:lnTo>
                    <a:pt x="324" y="717"/>
                  </a:lnTo>
                  <a:lnTo>
                    <a:pt x="343" y="721"/>
                  </a:lnTo>
                  <a:lnTo>
                    <a:pt x="364" y="722"/>
                  </a:lnTo>
                  <a:lnTo>
                    <a:pt x="386" y="721"/>
                  </a:lnTo>
                  <a:lnTo>
                    <a:pt x="407" y="717"/>
                  </a:lnTo>
                  <a:lnTo>
                    <a:pt x="428" y="707"/>
                  </a:lnTo>
                  <a:lnTo>
                    <a:pt x="457" y="679"/>
                  </a:lnTo>
                  <a:lnTo>
                    <a:pt x="467" y="648"/>
                  </a:lnTo>
                  <a:lnTo>
                    <a:pt x="463" y="614"/>
                  </a:lnTo>
                  <a:lnTo>
                    <a:pt x="451" y="582"/>
                  </a:lnTo>
                  <a:lnTo>
                    <a:pt x="442" y="570"/>
                  </a:lnTo>
                  <a:lnTo>
                    <a:pt x="430" y="558"/>
                  </a:lnTo>
                  <a:lnTo>
                    <a:pt x="415" y="548"/>
                  </a:lnTo>
                  <a:lnTo>
                    <a:pt x="397" y="539"/>
                  </a:lnTo>
                  <a:lnTo>
                    <a:pt x="378" y="534"/>
                  </a:lnTo>
                  <a:lnTo>
                    <a:pt x="359" y="528"/>
                  </a:lnTo>
                  <a:lnTo>
                    <a:pt x="337" y="524"/>
                  </a:lnTo>
                  <a:lnTo>
                    <a:pt x="314" y="521"/>
                  </a:lnTo>
                  <a:lnTo>
                    <a:pt x="289" y="520"/>
                  </a:lnTo>
                  <a:lnTo>
                    <a:pt x="262" y="520"/>
                  </a:lnTo>
                  <a:lnTo>
                    <a:pt x="235" y="523"/>
                  </a:lnTo>
                  <a:lnTo>
                    <a:pt x="208" y="528"/>
                  </a:lnTo>
                  <a:lnTo>
                    <a:pt x="185" y="535"/>
                  </a:lnTo>
                  <a:lnTo>
                    <a:pt x="162" y="546"/>
                  </a:lnTo>
                  <a:lnTo>
                    <a:pt x="145" y="560"/>
                  </a:lnTo>
                  <a:lnTo>
                    <a:pt x="129" y="577"/>
                  </a:lnTo>
                  <a:lnTo>
                    <a:pt x="112" y="610"/>
                  </a:lnTo>
                  <a:lnTo>
                    <a:pt x="104" y="643"/>
                  </a:lnTo>
                  <a:lnTo>
                    <a:pt x="106" y="677"/>
                  </a:lnTo>
                  <a:lnTo>
                    <a:pt x="118" y="710"/>
                  </a:lnTo>
                  <a:lnTo>
                    <a:pt x="131" y="732"/>
                  </a:lnTo>
                  <a:lnTo>
                    <a:pt x="148" y="753"/>
                  </a:lnTo>
                  <a:lnTo>
                    <a:pt x="170" y="772"/>
                  </a:lnTo>
                  <a:lnTo>
                    <a:pt x="195" y="792"/>
                  </a:lnTo>
                  <a:lnTo>
                    <a:pt x="222" y="810"/>
                  </a:lnTo>
                  <a:lnTo>
                    <a:pt x="253" y="826"/>
                  </a:lnTo>
                  <a:lnTo>
                    <a:pt x="287" y="842"/>
                  </a:lnTo>
                  <a:lnTo>
                    <a:pt x="324" y="854"/>
                  </a:lnTo>
                  <a:lnTo>
                    <a:pt x="341" y="860"/>
                  </a:lnTo>
                  <a:lnTo>
                    <a:pt x="363" y="865"/>
                  </a:lnTo>
                  <a:lnTo>
                    <a:pt x="393" y="872"/>
                  </a:lnTo>
                  <a:lnTo>
                    <a:pt x="428" y="879"/>
                  </a:lnTo>
                  <a:lnTo>
                    <a:pt x="471" y="883"/>
                  </a:lnTo>
                  <a:lnTo>
                    <a:pt x="519" y="886"/>
                  </a:lnTo>
                  <a:lnTo>
                    <a:pt x="573" y="886"/>
                  </a:lnTo>
                  <a:lnTo>
                    <a:pt x="631" y="880"/>
                  </a:lnTo>
                  <a:lnTo>
                    <a:pt x="679" y="873"/>
                  </a:lnTo>
                  <a:lnTo>
                    <a:pt x="723" y="867"/>
                  </a:lnTo>
                  <a:lnTo>
                    <a:pt x="766" y="857"/>
                  </a:lnTo>
                  <a:lnTo>
                    <a:pt x="806" y="847"/>
                  </a:lnTo>
                  <a:lnTo>
                    <a:pt x="841" y="836"/>
                  </a:lnTo>
                  <a:lnTo>
                    <a:pt x="874" y="824"/>
                  </a:lnTo>
                  <a:lnTo>
                    <a:pt x="905" y="810"/>
                  </a:lnTo>
                  <a:lnTo>
                    <a:pt x="930" y="794"/>
                  </a:lnTo>
                  <a:lnTo>
                    <a:pt x="953" y="783"/>
                  </a:lnTo>
                  <a:lnTo>
                    <a:pt x="974" y="771"/>
                  </a:lnTo>
                  <a:lnTo>
                    <a:pt x="995" y="760"/>
                  </a:lnTo>
                  <a:lnTo>
                    <a:pt x="1014" y="746"/>
                  </a:lnTo>
                  <a:lnTo>
                    <a:pt x="1034" y="734"/>
                  </a:lnTo>
                  <a:lnTo>
                    <a:pt x="1051" y="720"/>
                  </a:lnTo>
                  <a:lnTo>
                    <a:pt x="1067" y="706"/>
                  </a:lnTo>
                  <a:lnTo>
                    <a:pt x="1082" y="691"/>
                  </a:lnTo>
                  <a:lnTo>
                    <a:pt x="1065" y="713"/>
                  </a:lnTo>
                  <a:lnTo>
                    <a:pt x="1047" y="734"/>
                  </a:lnTo>
                  <a:lnTo>
                    <a:pt x="1026" y="754"/>
                  </a:lnTo>
                  <a:lnTo>
                    <a:pt x="1005" y="774"/>
                  </a:lnTo>
                  <a:lnTo>
                    <a:pt x="982" y="793"/>
                  </a:lnTo>
                  <a:lnTo>
                    <a:pt x="959" y="811"/>
                  </a:lnTo>
                  <a:lnTo>
                    <a:pt x="932" y="829"/>
                  </a:lnTo>
                  <a:lnTo>
                    <a:pt x="906" y="846"/>
                  </a:lnTo>
                  <a:lnTo>
                    <a:pt x="878" y="862"/>
                  </a:lnTo>
                  <a:lnTo>
                    <a:pt x="849" y="878"/>
                  </a:lnTo>
                  <a:lnTo>
                    <a:pt x="818" y="893"/>
                  </a:lnTo>
                  <a:lnTo>
                    <a:pt x="785" y="907"/>
                  </a:lnTo>
                  <a:lnTo>
                    <a:pt x="752" y="919"/>
                  </a:lnTo>
                  <a:lnTo>
                    <a:pt x="719" y="930"/>
                  </a:lnTo>
                  <a:lnTo>
                    <a:pt x="685" y="941"/>
                  </a:lnTo>
                  <a:lnTo>
                    <a:pt x="648" y="951"/>
                  </a:lnTo>
                  <a:lnTo>
                    <a:pt x="606" y="961"/>
                  </a:lnTo>
                  <a:lnTo>
                    <a:pt x="563" y="969"/>
                  </a:lnTo>
                  <a:lnTo>
                    <a:pt x="521" y="975"/>
                  </a:lnTo>
                  <a:lnTo>
                    <a:pt x="478" y="979"/>
                  </a:lnTo>
                  <a:lnTo>
                    <a:pt x="438" y="980"/>
                  </a:lnTo>
                  <a:lnTo>
                    <a:pt x="397" y="982"/>
                  </a:lnTo>
                  <a:lnTo>
                    <a:pt x="359" y="979"/>
                  </a:lnTo>
                  <a:lnTo>
                    <a:pt x="320" y="976"/>
                  </a:lnTo>
                  <a:lnTo>
                    <a:pt x="282" y="970"/>
                  </a:lnTo>
                  <a:lnTo>
                    <a:pt x="247" y="964"/>
                  </a:lnTo>
                  <a:lnTo>
                    <a:pt x="210" y="955"/>
                  </a:lnTo>
                  <a:lnTo>
                    <a:pt x="177" y="944"/>
                  </a:lnTo>
                  <a:lnTo>
                    <a:pt x="145" y="932"/>
                  </a:lnTo>
                  <a:lnTo>
                    <a:pt x="114" y="918"/>
                  </a:lnTo>
                  <a:lnTo>
                    <a:pt x="85" y="903"/>
                  </a:lnTo>
                  <a:lnTo>
                    <a:pt x="58" y="885"/>
                  </a:lnTo>
                  <a:lnTo>
                    <a:pt x="52" y="889"/>
                  </a:lnTo>
                  <a:lnTo>
                    <a:pt x="52" y="883"/>
                  </a:lnTo>
                  <a:lnTo>
                    <a:pt x="0" y="883"/>
                  </a:lnTo>
                  <a:lnTo>
                    <a:pt x="0" y="905"/>
                  </a:lnTo>
                  <a:lnTo>
                    <a:pt x="46" y="905"/>
                  </a:lnTo>
                  <a:lnTo>
                    <a:pt x="64" y="916"/>
                  </a:lnTo>
                  <a:lnTo>
                    <a:pt x="81" y="928"/>
                  </a:lnTo>
                  <a:lnTo>
                    <a:pt x="100" y="937"/>
                  </a:lnTo>
                  <a:lnTo>
                    <a:pt x="120" y="946"/>
                  </a:lnTo>
                  <a:lnTo>
                    <a:pt x="139" y="955"/>
                  </a:lnTo>
                  <a:lnTo>
                    <a:pt x="158" y="962"/>
                  </a:lnTo>
                  <a:lnTo>
                    <a:pt x="179" y="970"/>
                  </a:lnTo>
                  <a:lnTo>
                    <a:pt x="201" y="976"/>
                  </a:lnTo>
                  <a:lnTo>
                    <a:pt x="222" y="983"/>
                  </a:lnTo>
                  <a:lnTo>
                    <a:pt x="243" y="989"/>
                  </a:lnTo>
                  <a:lnTo>
                    <a:pt x="264" y="993"/>
                  </a:lnTo>
                  <a:lnTo>
                    <a:pt x="287" y="997"/>
                  </a:lnTo>
                  <a:lnTo>
                    <a:pt x="310" y="1001"/>
                  </a:lnTo>
                  <a:lnTo>
                    <a:pt x="334" y="1004"/>
                  </a:lnTo>
                  <a:lnTo>
                    <a:pt x="359" y="1005"/>
                  </a:lnTo>
                  <a:lnTo>
                    <a:pt x="382" y="1007"/>
                  </a:lnTo>
                  <a:lnTo>
                    <a:pt x="380" y="1007"/>
                  </a:lnTo>
                  <a:lnTo>
                    <a:pt x="351" y="1009"/>
                  </a:lnTo>
                  <a:lnTo>
                    <a:pt x="322" y="1009"/>
                  </a:lnTo>
                  <a:lnTo>
                    <a:pt x="293" y="1009"/>
                  </a:lnTo>
                  <a:lnTo>
                    <a:pt x="268" y="1008"/>
                  </a:lnTo>
                  <a:lnTo>
                    <a:pt x="241" y="1005"/>
                  </a:lnTo>
                  <a:lnTo>
                    <a:pt x="216" y="1001"/>
                  </a:lnTo>
                  <a:lnTo>
                    <a:pt x="193" y="997"/>
                  </a:lnTo>
                  <a:lnTo>
                    <a:pt x="172" y="991"/>
                  </a:lnTo>
                  <a:lnTo>
                    <a:pt x="148" y="984"/>
                  </a:lnTo>
                  <a:lnTo>
                    <a:pt x="129" y="979"/>
                  </a:lnTo>
                  <a:lnTo>
                    <a:pt x="110" y="972"/>
                  </a:lnTo>
                  <a:lnTo>
                    <a:pt x="93" y="964"/>
                  </a:lnTo>
                  <a:lnTo>
                    <a:pt x="77" y="957"/>
                  </a:lnTo>
                  <a:lnTo>
                    <a:pt x="62" y="948"/>
                  </a:lnTo>
                  <a:lnTo>
                    <a:pt x="48" y="941"/>
                  </a:lnTo>
                  <a:lnTo>
                    <a:pt x="37" y="933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6" name="Freeform 52"/>
            <p:cNvSpPr>
              <a:spLocks/>
            </p:cNvSpPr>
            <p:nvPr/>
          </p:nvSpPr>
          <p:spPr bwMode="auto">
            <a:xfrm>
              <a:off x="4625" y="3042"/>
              <a:ext cx="192" cy="104"/>
            </a:xfrm>
            <a:custGeom>
              <a:avLst/>
              <a:gdLst/>
              <a:ahLst/>
              <a:cxnLst>
                <a:cxn ang="0">
                  <a:pos x="380" y="102"/>
                </a:cxn>
                <a:cxn ang="0">
                  <a:pos x="382" y="102"/>
                </a:cxn>
                <a:cxn ang="0">
                  <a:pos x="359" y="100"/>
                </a:cxn>
                <a:cxn ang="0">
                  <a:pos x="334" y="99"/>
                </a:cxn>
                <a:cxn ang="0">
                  <a:pos x="310" y="96"/>
                </a:cxn>
                <a:cxn ang="0">
                  <a:pos x="287" y="92"/>
                </a:cxn>
                <a:cxn ang="0">
                  <a:pos x="264" y="88"/>
                </a:cxn>
                <a:cxn ang="0">
                  <a:pos x="243" y="84"/>
                </a:cxn>
                <a:cxn ang="0">
                  <a:pos x="222" y="78"/>
                </a:cxn>
                <a:cxn ang="0">
                  <a:pos x="201" y="71"/>
                </a:cxn>
                <a:cxn ang="0">
                  <a:pos x="179" y="65"/>
                </a:cxn>
                <a:cxn ang="0">
                  <a:pos x="158" y="57"/>
                </a:cxn>
                <a:cxn ang="0">
                  <a:pos x="139" y="50"/>
                </a:cxn>
                <a:cxn ang="0">
                  <a:pos x="120" y="41"/>
                </a:cxn>
                <a:cxn ang="0">
                  <a:pos x="100" y="32"/>
                </a:cxn>
                <a:cxn ang="0">
                  <a:pos x="81" y="23"/>
                </a:cxn>
                <a:cxn ang="0">
                  <a:pos x="64" y="11"/>
                </a:cxn>
                <a:cxn ang="0">
                  <a:pos x="46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37" y="28"/>
                </a:cxn>
                <a:cxn ang="0">
                  <a:pos x="48" y="36"/>
                </a:cxn>
                <a:cxn ang="0">
                  <a:pos x="62" y="43"/>
                </a:cxn>
                <a:cxn ang="0">
                  <a:pos x="77" y="52"/>
                </a:cxn>
                <a:cxn ang="0">
                  <a:pos x="93" y="59"/>
                </a:cxn>
                <a:cxn ang="0">
                  <a:pos x="110" y="67"/>
                </a:cxn>
                <a:cxn ang="0">
                  <a:pos x="129" y="74"/>
                </a:cxn>
                <a:cxn ang="0">
                  <a:pos x="148" y="79"/>
                </a:cxn>
                <a:cxn ang="0">
                  <a:pos x="172" y="86"/>
                </a:cxn>
                <a:cxn ang="0">
                  <a:pos x="193" y="92"/>
                </a:cxn>
                <a:cxn ang="0">
                  <a:pos x="216" y="96"/>
                </a:cxn>
                <a:cxn ang="0">
                  <a:pos x="241" y="100"/>
                </a:cxn>
                <a:cxn ang="0">
                  <a:pos x="268" y="103"/>
                </a:cxn>
                <a:cxn ang="0">
                  <a:pos x="293" y="104"/>
                </a:cxn>
                <a:cxn ang="0">
                  <a:pos x="322" y="104"/>
                </a:cxn>
                <a:cxn ang="0">
                  <a:pos x="351" y="104"/>
                </a:cxn>
                <a:cxn ang="0">
                  <a:pos x="380" y="102"/>
                </a:cxn>
              </a:cxnLst>
              <a:rect l="0" t="0" r="r" b="b"/>
              <a:pathLst>
                <a:path w="382" h="104">
                  <a:moveTo>
                    <a:pt x="380" y="102"/>
                  </a:moveTo>
                  <a:lnTo>
                    <a:pt x="382" y="102"/>
                  </a:lnTo>
                  <a:lnTo>
                    <a:pt x="359" y="100"/>
                  </a:lnTo>
                  <a:lnTo>
                    <a:pt x="334" y="99"/>
                  </a:lnTo>
                  <a:lnTo>
                    <a:pt x="310" y="96"/>
                  </a:lnTo>
                  <a:lnTo>
                    <a:pt x="287" y="92"/>
                  </a:lnTo>
                  <a:lnTo>
                    <a:pt x="264" y="88"/>
                  </a:lnTo>
                  <a:lnTo>
                    <a:pt x="243" y="84"/>
                  </a:lnTo>
                  <a:lnTo>
                    <a:pt x="222" y="78"/>
                  </a:lnTo>
                  <a:lnTo>
                    <a:pt x="201" y="71"/>
                  </a:lnTo>
                  <a:lnTo>
                    <a:pt x="179" y="65"/>
                  </a:lnTo>
                  <a:lnTo>
                    <a:pt x="158" y="57"/>
                  </a:lnTo>
                  <a:lnTo>
                    <a:pt x="139" y="50"/>
                  </a:lnTo>
                  <a:lnTo>
                    <a:pt x="120" y="41"/>
                  </a:lnTo>
                  <a:lnTo>
                    <a:pt x="100" y="32"/>
                  </a:lnTo>
                  <a:lnTo>
                    <a:pt x="81" y="23"/>
                  </a:lnTo>
                  <a:lnTo>
                    <a:pt x="64" y="11"/>
                  </a:lnTo>
                  <a:lnTo>
                    <a:pt x="46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37" y="28"/>
                  </a:lnTo>
                  <a:lnTo>
                    <a:pt x="48" y="36"/>
                  </a:lnTo>
                  <a:lnTo>
                    <a:pt x="62" y="43"/>
                  </a:lnTo>
                  <a:lnTo>
                    <a:pt x="77" y="52"/>
                  </a:lnTo>
                  <a:lnTo>
                    <a:pt x="93" y="59"/>
                  </a:lnTo>
                  <a:lnTo>
                    <a:pt x="110" y="67"/>
                  </a:lnTo>
                  <a:lnTo>
                    <a:pt x="129" y="74"/>
                  </a:lnTo>
                  <a:lnTo>
                    <a:pt x="148" y="79"/>
                  </a:lnTo>
                  <a:lnTo>
                    <a:pt x="172" y="86"/>
                  </a:lnTo>
                  <a:lnTo>
                    <a:pt x="193" y="92"/>
                  </a:lnTo>
                  <a:lnTo>
                    <a:pt x="216" y="96"/>
                  </a:lnTo>
                  <a:lnTo>
                    <a:pt x="241" y="100"/>
                  </a:lnTo>
                  <a:lnTo>
                    <a:pt x="268" y="103"/>
                  </a:lnTo>
                  <a:lnTo>
                    <a:pt x="293" y="104"/>
                  </a:lnTo>
                  <a:lnTo>
                    <a:pt x="322" y="104"/>
                  </a:lnTo>
                  <a:lnTo>
                    <a:pt x="351" y="104"/>
                  </a:lnTo>
                  <a:lnTo>
                    <a:pt x="380" y="10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7" name="Freeform 53"/>
            <p:cNvSpPr>
              <a:spLocks/>
            </p:cNvSpPr>
            <p:nvPr/>
          </p:nvSpPr>
          <p:spPr bwMode="auto">
            <a:xfrm>
              <a:off x="4767" y="2744"/>
              <a:ext cx="50" cy="57"/>
            </a:xfrm>
            <a:custGeom>
              <a:avLst/>
              <a:gdLst/>
              <a:ahLst/>
              <a:cxnLst>
                <a:cxn ang="0">
                  <a:pos x="97" y="27"/>
                </a:cxn>
                <a:cxn ang="0">
                  <a:pos x="95" y="21"/>
                </a:cxn>
                <a:cxn ang="0">
                  <a:pos x="91" y="17"/>
                </a:cxn>
                <a:cxn ang="0">
                  <a:pos x="85" y="11"/>
                </a:cxn>
                <a:cxn ang="0">
                  <a:pos x="80" y="7"/>
                </a:cxn>
                <a:cxn ang="0">
                  <a:pos x="72" y="3"/>
                </a:cxn>
                <a:cxn ang="0">
                  <a:pos x="62" y="0"/>
                </a:cxn>
                <a:cxn ang="0">
                  <a:pos x="51" y="0"/>
                </a:cxn>
                <a:cxn ang="0">
                  <a:pos x="39" y="0"/>
                </a:cxn>
                <a:cxn ang="0">
                  <a:pos x="18" y="9"/>
                </a:cxn>
                <a:cxn ang="0">
                  <a:pos x="4" y="21"/>
                </a:cxn>
                <a:cxn ang="0">
                  <a:pos x="0" y="36"/>
                </a:cxn>
                <a:cxn ang="0">
                  <a:pos x="4" y="49"/>
                </a:cxn>
                <a:cxn ang="0">
                  <a:pos x="14" y="56"/>
                </a:cxn>
                <a:cxn ang="0">
                  <a:pos x="24" y="57"/>
                </a:cxn>
                <a:cxn ang="0">
                  <a:pos x="31" y="52"/>
                </a:cxn>
                <a:cxn ang="0">
                  <a:pos x="33" y="41"/>
                </a:cxn>
                <a:cxn ang="0">
                  <a:pos x="39" y="30"/>
                </a:cxn>
                <a:cxn ang="0">
                  <a:pos x="53" y="20"/>
                </a:cxn>
                <a:cxn ang="0">
                  <a:pos x="70" y="18"/>
                </a:cxn>
                <a:cxn ang="0">
                  <a:pos x="85" y="28"/>
                </a:cxn>
                <a:cxn ang="0">
                  <a:pos x="95" y="38"/>
                </a:cxn>
                <a:cxn ang="0">
                  <a:pos x="101" y="39"/>
                </a:cxn>
                <a:cxn ang="0">
                  <a:pos x="101" y="34"/>
                </a:cxn>
                <a:cxn ang="0">
                  <a:pos x="97" y="27"/>
                </a:cxn>
              </a:cxnLst>
              <a:rect l="0" t="0" r="r" b="b"/>
              <a:pathLst>
                <a:path w="101" h="57">
                  <a:moveTo>
                    <a:pt x="97" y="27"/>
                  </a:moveTo>
                  <a:lnTo>
                    <a:pt x="95" y="21"/>
                  </a:lnTo>
                  <a:lnTo>
                    <a:pt x="91" y="17"/>
                  </a:lnTo>
                  <a:lnTo>
                    <a:pt x="85" y="11"/>
                  </a:lnTo>
                  <a:lnTo>
                    <a:pt x="80" y="7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51" y="0"/>
                  </a:lnTo>
                  <a:lnTo>
                    <a:pt x="39" y="0"/>
                  </a:lnTo>
                  <a:lnTo>
                    <a:pt x="18" y="9"/>
                  </a:lnTo>
                  <a:lnTo>
                    <a:pt x="4" y="21"/>
                  </a:lnTo>
                  <a:lnTo>
                    <a:pt x="0" y="36"/>
                  </a:lnTo>
                  <a:lnTo>
                    <a:pt x="4" y="49"/>
                  </a:lnTo>
                  <a:lnTo>
                    <a:pt x="14" y="56"/>
                  </a:lnTo>
                  <a:lnTo>
                    <a:pt x="24" y="57"/>
                  </a:lnTo>
                  <a:lnTo>
                    <a:pt x="31" y="52"/>
                  </a:lnTo>
                  <a:lnTo>
                    <a:pt x="33" y="41"/>
                  </a:lnTo>
                  <a:lnTo>
                    <a:pt x="39" y="30"/>
                  </a:lnTo>
                  <a:lnTo>
                    <a:pt x="53" y="20"/>
                  </a:lnTo>
                  <a:lnTo>
                    <a:pt x="70" y="18"/>
                  </a:lnTo>
                  <a:lnTo>
                    <a:pt x="85" y="28"/>
                  </a:lnTo>
                  <a:lnTo>
                    <a:pt x="95" y="38"/>
                  </a:lnTo>
                  <a:lnTo>
                    <a:pt x="101" y="39"/>
                  </a:lnTo>
                  <a:lnTo>
                    <a:pt x="101" y="34"/>
                  </a:lnTo>
                  <a:lnTo>
                    <a:pt x="97" y="27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8" name="Freeform 54"/>
            <p:cNvSpPr>
              <a:spLocks/>
            </p:cNvSpPr>
            <p:nvPr/>
          </p:nvSpPr>
          <p:spPr bwMode="auto">
            <a:xfrm>
              <a:off x="5126" y="2137"/>
              <a:ext cx="56" cy="68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530"/>
                </a:cxn>
                <a:cxn ang="0">
                  <a:pos x="110" y="559"/>
                </a:cxn>
                <a:cxn ang="0">
                  <a:pos x="104" y="585"/>
                </a:cxn>
                <a:cxn ang="0">
                  <a:pos x="94" y="609"/>
                </a:cxn>
                <a:cxn ang="0">
                  <a:pos x="83" y="631"/>
                </a:cxn>
                <a:cxn ang="0">
                  <a:pos x="67" y="649"/>
                </a:cxn>
                <a:cxn ang="0">
                  <a:pos x="48" y="664"/>
                </a:cxn>
                <a:cxn ang="0">
                  <a:pos x="25" y="677"/>
                </a:cxn>
                <a:cxn ang="0">
                  <a:pos x="0" y="686"/>
                </a:cxn>
                <a:cxn ang="0">
                  <a:pos x="19" y="666"/>
                </a:cxn>
                <a:cxn ang="0">
                  <a:pos x="33" y="645"/>
                </a:cxn>
                <a:cxn ang="0">
                  <a:pos x="44" y="621"/>
                </a:cxn>
                <a:cxn ang="0">
                  <a:pos x="54" y="599"/>
                </a:cxn>
                <a:cxn ang="0">
                  <a:pos x="62" y="577"/>
                </a:cxn>
                <a:cxn ang="0">
                  <a:pos x="65" y="558"/>
                </a:cxn>
                <a:cxn ang="0">
                  <a:pos x="69" y="541"/>
                </a:cxn>
                <a:cxn ang="0">
                  <a:pos x="71" y="527"/>
                </a:cxn>
                <a:cxn ang="0">
                  <a:pos x="71" y="527"/>
                </a:cxn>
                <a:cxn ang="0">
                  <a:pos x="71" y="0"/>
                </a:cxn>
                <a:cxn ang="0">
                  <a:pos x="112" y="0"/>
                </a:cxn>
              </a:cxnLst>
              <a:rect l="0" t="0" r="r" b="b"/>
              <a:pathLst>
                <a:path w="112" h="686">
                  <a:moveTo>
                    <a:pt x="112" y="0"/>
                  </a:moveTo>
                  <a:lnTo>
                    <a:pt x="112" y="530"/>
                  </a:lnTo>
                  <a:lnTo>
                    <a:pt x="110" y="559"/>
                  </a:lnTo>
                  <a:lnTo>
                    <a:pt x="104" y="585"/>
                  </a:lnTo>
                  <a:lnTo>
                    <a:pt x="94" y="609"/>
                  </a:lnTo>
                  <a:lnTo>
                    <a:pt x="83" y="631"/>
                  </a:lnTo>
                  <a:lnTo>
                    <a:pt x="67" y="649"/>
                  </a:lnTo>
                  <a:lnTo>
                    <a:pt x="48" y="664"/>
                  </a:lnTo>
                  <a:lnTo>
                    <a:pt x="25" y="677"/>
                  </a:lnTo>
                  <a:lnTo>
                    <a:pt x="0" y="686"/>
                  </a:lnTo>
                  <a:lnTo>
                    <a:pt x="19" y="666"/>
                  </a:lnTo>
                  <a:lnTo>
                    <a:pt x="33" y="645"/>
                  </a:lnTo>
                  <a:lnTo>
                    <a:pt x="44" y="621"/>
                  </a:lnTo>
                  <a:lnTo>
                    <a:pt x="54" y="599"/>
                  </a:lnTo>
                  <a:lnTo>
                    <a:pt x="62" y="577"/>
                  </a:lnTo>
                  <a:lnTo>
                    <a:pt x="65" y="558"/>
                  </a:lnTo>
                  <a:lnTo>
                    <a:pt x="69" y="541"/>
                  </a:lnTo>
                  <a:lnTo>
                    <a:pt x="71" y="527"/>
                  </a:lnTo>
                  <a:lnTo>
                    <a:pt x="71" y="527"/>
                  </a:lnTo>
                  <a:lnTo>
                    <a:pt x="71" y="0"/>
                  </a:lnTo>
                  <a:lnTo>
                    <a:pt x="112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19" name="Freeform 55"/>
            <p:cNvSpPr>
              <a:spLocks/>
            </p:cNvSpPr>
            <p:nvPr/>
          </p:nvSpPr>
          <p:spPr bwMode="auto">
            <a:xfrm>
              <a:off x="4857" y="2814"/>
              <a:ext cx="282" cy="194"/>
            </a:xfrm>
            <a:custGeom>
              <a:avLst/>
              <a:gdLst/>
              <a:ahLst/>
              <a:cxnLst>
                <a:cxn ang="0">
                  <a:pos x="563" y="22"/>
                </a:cxn>
                <a:cxn ang="0">
                  <a:pos x="538" y="45"/>
                </a:cxn>
                <a:cxn ang="0">
                  <a:pos x="511" y="68"/>
                </a:cxn>
                <a:cxn ang="0">
                  <a:pos x="480" y="88"/>
                </a:cxn>
                <a:cxn ang="0">
                  <a:pos x="447" y="106"/>
                </a:cxn>
                <a:cxn ang="0">
                  <a:pos x="413" y="123"/>
                </a:cxn>
                <a:cxn ang="0">
                  <a:pos x="378" y="137"/>
                </a:cxn>
                <a:cxn ang="0">
                  <a:pos x="341" y="151"/>
                </a:cxn>
                <a:cxn ang="0">
                  <a:pos x="303" y="160"/>
                </a:cxn>
                <a:cxn ang="0">
                  <a:pos x="264" y="170"/>
                </a:cxn>
                <a:cxn ang="0">
                  <a:pos x="225" y="178"/>
                </a:cxn>
                <a:cxn ang="0">
                  <a:pos x="185" y="184"/>
                </a:cxn>
                <a:cxn ang="0">
                  <a:pos x="146" y="188"/>
                </a:cxn>
                <a:cxn ang="0">
                  <a:pos x="108" y="192"/>
                </a:cxn>
                <a:cxn ang="0">
                  <a:pos x="71" y="194"/>
                </a:cxn>
                <a:cxn ang="0">
                  <a:pos x="34" y="194"/>
                </a:cxn>
                <a:cxn ang="0">
                  <a:pos x="0" y="192"/>
                </a:cxn>
                <a:cxn ang="0">
                  <a:pos x="31" y="185"/>
                </a:cxn>
                <a:cxn ang="0">
                  <a:pos x="60" y="176"/>
                </a:cxn>
                <a:cxn ang="0">
                  <a:pos x="87" y="163"/>
                </a:cxn>
                <a:cxn ang="0">
                  <a:pos x="110" y="151"/>
                </a:cxn>
                <a:cxn ang="0">
                  <a:pos x="133" y="136"/>
                </a:cxn>
                <a:cxn ang="0">
                  <a:pos x="152" y="119"/>
                </a:cxn>
                <a:cxn ang="0">
                  <a:pos x="171" y="104"/>
                </a:cxn>
                <a:cxn ang="0">
                  <a:pos x="191" y="87"/>
                </a:cxn>
                <a:cxn ang="0">
                  <a:pos x="208" y="70"/>
                </a:cxn>
                <a:cxn ang="0">
                  <a:pos x="224" y="55"/>
                </a:cxn>
                <a:cxn ang="0">
                  <a:pos x="241" y="41"/>
                </a:cxn>
                <a:cxn ang="0">
                  <a:pos x="258" y="27"/>
                </a:cxn>
                <a:cxn ang="0">
                  <a:pos x="276" y="16"/>
                </a:cxn>
                <a:cxn ang="0">
                  <a:pos x="295" y="8"/>
                </a:cxn>
                <a:cxn ang="0">
                  <a:pos x="314" y="2"/>
                </a:cxn>
                <a:cxn ang="0">
                  <a:pos x="335" y="0"/>
                </a:cxn>
                <a:cxn ang="0">
                  <a:pos x="330" y="20"/>
                </a:cxn>
                <a:cxn ang="0">
                  <a:pos x="333" y="41"/>
                </a:cxn>
                <a:cxn ang="0">
                  <a:pos x="349" y="61"/>
                </a:cxn>
                <a:cxn ang="0">
                  <a:pos x="374" y="75"/>
                </a:cxn>
                <a:cxn ang="0">
                  <a:pos x="407" y="80"/>
                </a:cxn>
                <a:cxn ang="0">
                  <a:pos x="451" y="76"/>
                </a:cxn>
                <a:cxn ang="0">
                  <a:pos x="503" y="58"/>
                </a:cxn>
                <a:cxn ang="0">
                  <a:pos x="563" y="22"/>
                </a:cxn>
              </a:cxnLst>
              <a:rect l="0" t="0" r="r" b="b"/>
              <a:pathLst>
                <a:path w="563" h="194">
                  <a:moveTo>
                    <a:pt x="563" y="22"/>
                  </a:moveTo>
                  <a:lnTo>
                    <a:pt x="538" y="45"/>
                  </a:lnTo>
                  <a:lnTo>
                    <a:pt x="511" y="68"/>
                  </a:lnTo>
                  <a:lnTo>
                    <a:pt x="480" y="88"/>
                  </a:lnTo>
                  <a:lnTo>
                    <a:pt x="447" y="106"/>
                  </a:lnTo>
                  <a:lnTo>
                    <a:pt x="413" y="123"/>
                  </a:lnTo>
                  <a:lnTo>
                    <a:pt x="378" y="137"/>
                  </a:lnTo>
                  <a:lnTo>
                    <a:pt x="341" y="151"/>
                  </a:lnTo>
                  <a:lnTo>
                    <a:pt x="303" y="160"/>
                  </a:lnTo>
                  <a:lnTo>
                    <a:pt x="264" y="170"/>
                  </a:lnTo>
                  <a:lnTo>
                    <a:pt x="225" y="178"/>
                  </a:lnTo>
                  <a:lnTo>
                    <a:pt x="185" y="184"/>
                  </a:lnTo>
                  <a:lnTo>
                    <a:pt x="146" y="188"/>
                  </a:lnTo>
                  <a:lnTo>
                    <a:pt x="108" y="192"/>
                  </a:lnTo>
                  <a:lnTo>
                    <a:pt x="71" y="194"/>
                  </a:lnTo>
                  <a:lnTo>
                    <a:pt x="34" y="194"/>
                  </a:lnTo>
                  <a:lnTo>
                    <a:pt x="0" y="192"/>
                  </a:lnTo>
                  <a:lnTo>
                    <a:pt x="31" y="185"/>
                  </a:lnTo>
                  <a:lnTo>
                    <a:pt x="60" y="176"/>
                  </a:lnTo>
                  <a:lnTo>
                    <a:pt x="87" y="163"/>
                  </a:lnTo>
                  <a:lnTo>
                    <a:pt x="110" y="151"/>
                  </a:lnTo>
                  <a:lnTo>
                    <a:pt x="133" y="136"/>
                  </a:lnTo>
                  <a:lnTo>
                    <a:pt x="152" y="119"/>
                  </a:lnTo>
                  <a:lnTo>
                    <a:pt x="171" y="104"/>
                  </a:lnTo>
                  <a:lnTo>
                    <a:pt x="191" y="87"/>
                  </a:lnTo>
                  <a:lnTo>
                    <a:pt x="208" y="70"/>
                  </a:lnTo>
                  <a:lnTo>
                    <a:pt x="224" y="55"/>
                  </a:lnTo>
                  <a:lnTo>
                    <a:pt x="241" y="41"/>
                  </a:lnTo>
                  <a:lnTo>
                    <a:pt x="258" y="27"/>
                  </a:lnTo>
                  <a:lnTo>
                    <a:pt x="276" y="16"/>
                  </a:lnTo>
                  <a:lnTo>
                    <a:pt x="295" y="8"/>
                  </a:lnTo>
                  <a:lnTo>
                    <a:pt x="314" y="2"/>
                  </a:lnTo>
                  <a:lnTo>
                    <a:pt x="335" y="0"/>
                  </a:lnTo>
                  <a:lnTo>
                    <a:pt x="330" y="20"/>
                  </a:lnTo>
                  <a:lnTo>
                    <a:pt x="333" y="41"/>
                  </a:lnTo>
                  <a:lnTo>
                    <a:pt x="349" y="61"/>
                  </a:lnTo>
                  <a:lnTo>
                    <a:pt x="374" y="75"/>
                  </a:lnTo>
                  <a:lnTo>
                    <a:pt x="407" y="80"/>
                  </a:lnTo>
                  <a:lnTo>
                    <a:pt x="451" y="76"/>
                  </a:lnTo>
                  <a:lnTo>
                    <a:pt x="503" y="58"/>
                  </a:lnTo>
                  <a:lnTo>
                    <a:pt x="563" y="2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0" name="Freeform 56"/>
            <p:cNvSpPr>
              <a:spLocks/>
            </p:cNvSpPr>
            <p:nvPr/>
          </p:nvSpPr>
          <p:spPr bwMode="auto">
            <a:xfrm>
              <a:off x="4288" y="3254"/>
              <a:ext cx="348" cy="218"/>
            </a:xfrm>
            <a:custGeom>
              <a:avLst/>
              <a:gdLst/>
              <a:ahLst/>
              <a:cxnLst>
                <a:cxn ang="0">
                  <a:pos x="27" y="218"/>
                </a:cxn>
                <a:cxn ang="0">
                  <a:pos x="60" y="186"/>
                </a:cxn>
                <a:cxn ang="0">
                  <a:pos x="92" y="158"/>
                </a:cxn>
                <a:cxn ang="0">
                  <a:pos x="129" y="133"/>
                </a:cxn>
                <a:cxn ang="0">
                  <a:pos x="166" y="111"/>
                </a:cxn>
                <a:cxn ang="0">
                  <a:pos x="206" y="93"/>
                </a:cxn>
                <a:cxn ang="0">
                  <a:pos x="247" y="77"/>
                </a:cxn>
                <a:cxn ang="0">
                  <a:pos x="289" y="63"/>
                </a:cxn>
                <a:cxn ang="0">
                  <a:pos x="332" y="52"/>
                </a:cxn>
                <a:cxn ang="0">
                  <a:pos x="376" y="42"/>
                </a:cxn>
                <a:cxn ang="0">
                  <a:pos x="420" y="35"/>
                </a:cxn>
                <a:cxn ang="0">
                  <a:pos x="465" y="30"/>
                </a:cxn>
                <a:cxn ang="0">
                  <a:pos x="511" y="25"/>
                </a:cxn>
                <a:cxn ang="0">
                  <a:pos x="557" y="23"/>
                </a:cxn>
                <a:cxn ang="0">
                  <a:pos x="604" y="21"/>
                </a:cxn>
                <a:cxn ang="0">
                  <a:pos x="648" y="20"/>
                </a:cxn>
                <a:cxn ang="0">
                  <a:pos x="694" y="20"/>
                </a:cxn>
                <a:cxn ang="0">
                  <a:pos x="694" y="2"/>
                </a:cxn>
                <a:cxn ang="0">
                  <a:pos x="646" y="0"/>
                </a:cxn>
                <a:cxn ang="0">
                  <a:pos x="600" y="0"/>
                </a:cxn>
                <a:cxn ang="0">
                  <a:pos x="551" y="2"/>
                </a:cxn>
                <a:cxn ang="0">
                  <a:pos x="503" y="5"/>
                </a:cxn>
                <a:cxn ang="0">
                  <a:pos x="455" y="10"/>
                </a:cxn>
                <a:cxn ang="0">
                  <a:pos x="409" y="16"/>
                </a:cxn>
                <a:cxn ang="0">
                  <a:pos x="362" y="24"/>
                </a:cxn>
                <a:cxn ang="0">
                  <a:pos x="318" y="34"/>
                </a:cxn>
                <a:cxn ang="0">
                  <a:pos x="274" y="46"/>
                </a:cxn>
                <a:cxn ang="0">
                  <a:pos x="231" y="60"/>
                </a:cxn>
                <a:cxn ang="0">
                  <a:pos x="191" y="77"/>
                </a:cxn>
                <a:cxn ang="0">
                  <a:pos x="150" y="95"/>
                </a:cxn>
                <a:cxn ang="0">
                  <a:pos x="116" y="115"/>
                </a:cxn>
                <a:cxn ang="0">
                  <a:pos x="81" y="139"/>
                </a:cxn>
                <a:cxn ang="0">
                  <a:pos x="50" y="164"/>
                </a:cxn>
                <a:cxn ang="0">
                  <a:pos x="21" y="193"/>
                </a:cxn>
                <a:cxn ang="0">
                  <a:pos x="15" y="200"/>
                </a:cxn>
                <a:cxn ang="0">
                  <a:pos x="9" y="206"/>
                </a:cxn>
                <a:cxn ang="0">
                  <a:pos x="4" y="212"/>
                </a:cxn>
                <a:cxn ang="0">
                  <a:pos x="0" y="218"/>
                </a:cxn>
                <a:cxn ang="0">
                  <a:pos x="27" y="218"/>
                </a:cxn>
              </a:cxnLst>
              <a:rect l="0" t="0" r="r" b="b"/>
              <a:pathLst>
                <a:path w="694" h="218">
                  <a:moveTo>
                    <a:pt x="27" y="218"/>
                  </a:moveTo>
                  <a:lnTo>
                    <a:pt x="60" y="186"/>
                  </a:lnTo>
                  <a:lnTo>
                    <a:pt x="92" y="158"/>
                  </a:lnTo>
                  <a:lnTo>
                    <a:pt x="129" y="133"/>
                  </a:lnTo>
                  <a:lnTo>
                    <a:pt x="166" y="111"/>
                  </a:lnTo>
                  <a:lnTo>
                    <a:pt x="206" y="93"/>
                  </a:lnTo>
                  <a:lnTo>
                    <a:pt x="247" y="77"/>
                  </a:lnTo>
                  <a:lnTo>
                    <a:pt x="289" y="63"/>
                  </a:lnTo>
                  <a:lnTo>
                    <a:pt x="332" y="52"/>
                  </a:lnTo>
                  <a:lnTo>
                    <a:pt x="376" y="42"/>
                  </a:lnTo>
                  <a:lnTo>
                    <a:pt x="420" y="35"/>
                  </a:lnTo>
                  <a:lnTo>
                    <a:pt x="465" y="30"/>
                  </a:lnTo>
                  <a:lnTo>
                    <a:pt x="511" y="25"/>
                  </a:lnTo>
                  <a:lnTo>
                    <a:pt x="557" y="23"/>
                  </a:lnTo>
                  <a:lnTo>
                    <a:pt x="604" y="21"/>
                  </a:lnTo>
                  <a:lnTo>
                    <a:pt x="648" y="20"/>
                  </a:lnTo>
                  <a:lnTo>
                    <a:pt x="694" y="20"/>
                  </a:lnTo>
                  <a:lnTo>
                    <a:pt x="694" y="2"/>
                  </a:lnTo>
                  <a:lnTo>
                    <a:pt x="646" y="0"/>
                  </a:lnTo>
                  <a:lnTo>
                    <a:pt x="600" y="0"/>
                  </a:lnTo>
                  <a:lnTo>
                    <a:pt x="551" y="2"/>
                  </a:lnTo>
                  <a:lnTo>
                    <a:pt x="503" y="5"/>
                  </a:lnTo>
                  <a:lnTo>
                    <a:pt x="455" y="10"/>
                  </a:lnTo>
                  <a:lnTo>
                    <a:pt x="409" y="16"/>
                  </a:lnTo>
                  <a:lnTo>
                    <a:pt x="362" y="24"/>
                  </a:lnTo>
                  <a:lnTo>
                    <a:pt x="318" y="34"/>
                  </a:lnTo>
                  <a:lnTo>
                    <a:pt x="274" y="46"/>
                  </a:lnTo>
                  <a:lnTo>
                    <a:pt x="231" y="60"/>
                  </a:lnTo>
                  <a:lnTo>
                    <a:pt x="191" y="77"/>
                  </a:lnTo>
                  <a:lnTo>
                    <a:pt x="150" y="95"/>
                  </a:lnTo>
                  <a:lnTo>
                    <a:pt x="116" y="115"/>
                  </a:lnTo>
                  <a:lnTo>
                    <a:pt x="81" y="139"/>
                  </a:lnTo>
                  <a:lnTo>
                    <a:pt x="50" y="164"/>
                  </a:lnTo>
                  <a:lnTo>
                    <a:pt x="21" y="193"/>
                  </a:lnTo>
                  <a:lnTo>
                    <a:pt x="15" y="200"/>
                  </a:lnTo>
                  <a:lnTo>
                    <a:pt x="9" y="206"/>
                  </a:lnTo>
                  <a:lnTo>
                    <a:pt x="4" y="212"/>
                  </a:lnTo>
                  <a:lnTo>
                    <a:pt x="0" y="218"/>
                  </a:lnTo>
                  <a:lnTo>
                    <a:pt x="27" y="218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1" name="Freeform 57"/>
            <p:cNvSpPr>
              <a:spLocks/>
            </p:cNvSpPr>
            <p:nvPr/>
          </p:nvSpPr>
          <p:spPr bwMode="auto">
            <a:xfrm>
              <a:off x="3242" y="3446"/>
              <a:ext cx="1208" cy="253"/>
            </a:xfrm>
            <a:custGeom>
              <a:avLst/>
              <a:gdLst/>
              <a:ahLst/>
              <a:cxnLst>
                <a:cxn ang="0">
                  <a:pos x="2120" y="26"/>
                </a:cxn>
                <a:cxn ang="0">
                  <a:pos x="2110" y="36"/>
                </a:cxn>
                <a:cxn ang="0">
                  <a:pos x="2102" y="47"/>
                </a:cxn>
                <a:cxn ang="0">
                  <a:pos x="2093" y="58"/>
                </a:cxn>
                <a:cxn ang="0">
                  <a:pos x="2085" y="69"/>
                </a:cxn>
                <a:cxn ang="0">
                  <a:pos x="2077" y="80"/>
                </a:cxn>
                <a:cxn ang="0">
                  <a:pos x="2070" y="93"/>
                </a:cxn>
                <a:cxn ang="0">
                  <a:pos x="2062" y="105"/>
                </a:cxn>
                <a:cxn ang="0">
                  <a:pos x="2054" y="117"/>
                </a:cxn>
                <a:cxn ang="0">
                  <a:pos x="2284" y="117"/>
                </a:cxn>
                <a:cxn ang="0">
                  <a:pos x="2372" y="19"/>
                </a:cxn>
                <a:cxn ang="0">
                  <a:pos x="1638" y="19"/>
                </a:cxn>
                <a:cxn ang="0">
                  <a:pos x="1597" y="72"/>
                </a:cxn>
                <a:cxn ang="0">
                  <a:pos x="1551" y="116"/>
                </a:cxn>
                <a:cxn ang="0">
                  <a:pos x="1497" y="155"/>
                </a:cxn>
                <a:cxn ang="0">
                  <a:pos x="1439" y="185"/>
                </a:cxn>
                <a:cxn ang="0">
                  <a:pos x="1377" y="210"/>
                </a:cxn>
                <a:cxn ang="0">
                  <a:pos x="1314" y="228"/>
                </a:cxn>
                <a:cxn ang="0">
                  <a:pos x="1246" y="242"/>
                </a:cxn>
                <a:cxn ang="0">
                  <a:pos x="1181" y="249"/>
                </a:cxn>
                <a:cxn ang="0">
                  <a:pos x="1113" y="253"/>
                </a:cxn>
                <a:cxn ang="0">
                  <a:pos x="1047" y="253"/>
                </a:cxn>
                <a:cxn ang="0">
                  <a:pos x="984" y="249"/>
                </a:cxn>
                <a:cxn ang="0">
                  <a:pos x="924" y="242"/>
                </a:cxn>
                <a:cxn ang="0">
                  <a:pos x="868" y="231"/>
                </a:cxn>
                <a:cxn ang="0">
                  <a:pos x="818" y="219"/>
                </a:cxn>
                <a:cxn ang="0">
                  <a:pos x="775" y="205"/>
                </a:cxn>
                <a:cxn ang="0">
                  <a:pos x="739" y="190"/>
                </a:cxn>
                <a:cxn ang="0">
                  <a:pos x="0" y="190"/>
                </a:cxn>
                <a:cxn ang="0">
                  <a:pos x="0" y="169"/>
                </a:cxn>
                <a:cxn ang="0">
                  <a:pos x="739" y="169"/>
                </a:cxn>
                <a:cxn ang="0">
                  <a:pos x="812" y="194"/>
                </a:cxn>
                <a:cxn ang="0">
                  <a:pos x="885" y="213"/>
                </a:cxn>
                <a:cxn ang="0">
                  <a:pos x="959" y="226"/>
                </a:cxn>
                <a:cxn ang="0">
                  <a:pos x="1030" y="232"/>
                </a:cxn>
                <a:cxn ang="0">
                  <a:pos x="1101" y="234"/>
                </a:cxn>
                <a:cxn ang="0">
                  <a:pos x="1171" y="230"/>
                </a:cxn>
                <a:cxn ang="0">
                  <a:pos x="1236" y="223"/>
                </a:cxn>
                <a:cxn ang="0">
                  <a:pos x="1300" y="210"/>
                </a:cxn>
                <a:cxn ang="0">
                  <a:pos x="1358" y="194"/>
                </a:cxn>
                <a:cxn ang="0">
                  <a:pos x="1412" y="174"/>
                </a:cxn>
                <a:cxn ang="0">
                  <a:pos x="1462" y="151"/>
                </a:cxn>
                <a:cxn ang="0">
                  <a:pos x="1506" y="124"/>
                </a:cxn>
                <a:cxn ang="0">
                  <a:pos x="1543" y="97"/>
                </a:cxn>
                <a:cxn ang="0">
                  <a:pos x="1574" y="66"/>
                </a:cxn>
                <a:cxn ang="0">
                  <a:pos x="1597" y="33"/>
                </a:cxn>
                <a:cxn ang="0">
                  <a:pos x="1613" y="0"/>
                </a:cxn>
                <a:cxn ang="0">
                  <a:pos x="2417" y="0"/>
                </a:cxn>
                <a:cxn ang="0">
                  <a:pos x="2295" y="134"/>
                </a:cxn>
                <a:cxn ang="0">
                  <a:pos x="2020" y="134"/>
                </a:cxn>
                <a:cxn ang="0">
                  <a:pos x="2023" y="123"/>
                </a:cxn>
                <a:cxn ang="0">
                  <a:pos x="2029" y="111"/>
                </a:cxn>
                <a:cxn ang="0">
                  <a:pos x="2037" y="99"/>
                </a:cxn>
                <a:cxn ang="0">
                  <a:pos x="2045" y="87"/>
                </a:cxn>
                <a:cxn ang="0">
                  <a:pos x="2052" y="73"/>
                </a:cxn>
                <a:cxn ang="0">
                  <a:pos x="2064" y="59"/>
                </a:cxn>
                <a:cxn ang="0">
                  <a:pos x="2077" y="44"/>
                </a:cxn>
                <a:cxn ang="0">
                  <a:pos x="2093" y="26"/>
                </a:cxn>
                <a:cxn ang="0">
                  <a:pos x="2120" y="26"/>
                </a:cxn>
              </a:cxnLst>
              <a:rect l="0" t="0" r="r" b="b"/>
              <a:pathLst>
                <a:path w="2417" h="253">
                  <a:moveTo>
                    <a:pt x="2120" y="26"/>
                  </a:moveTo>
                  <a:lnTo>
                    <a:pt x="2110" y="36"/>
                  </a:lnTo>
                  <a:lnTo>
                    <a:pt x="2102" y="47"/>
                  </a:lnTo>
                  <a:lnTo>
                    <a:pt x="2093" y="58"/>
                  </a:lnTo>
                  <a:lnTo>
                    <a:pt x="2085" y="69"/>
                  </a:lnTo>
                  <a:lnTo>
                    <a:pt x="2077" y="80"/>
                  </a:lnTo>
                  <a:lnTo>
                    <a:pt x="2070" y="93"/>
                  </a:lnTo>
                  <a:lnTo>
                    <a:pt x="2062" y="105"/>
                  </a:lnTo>
                  <a:lnTo>
                    <a:pt x="2054" y="117"/>
                  </a:lnTo>
                  <a:lnTo>
                    <a:pt x="2284" y="117"/>
                  </a:lnTo>
                  <a:lnTo>
                    <a:pt x="2372" y="19"/>
                  </a:lnTo>
                  <a:lnTo>
                    <a:pt x="1638" y="19"/>
                  </a:lnTo>
                  <a:lnTo>
                    <a:pt x="1597" y="72"/>
                  </a:lnTo>
                  <a:lnTo>
                    <a:pt x="1551" y="116"/>
                  </a:lnTo>
                  <a:lnTo>
                    <a:pt x="1497" y="155"/>
                  </a:lnTo>
                  <a:lnTo>
                    <a:pt x="1439" y="185"/>
                  </a:lnTo>
                  <a:lnTo>
                    <a:pt x="1377" y="210"/>
                  </a:lnTo>
                  <a:lnTo>
                    <a:pt x="1314" y="228"/>
                  </a:lnTo>
                  <a:lnTo>
                    <a:pt x="1246" y="242"/>
                  </a:lnTo>
                  <a:lnTo>
                    <a:pt x="1181" y="249"/>
                  </a:lnTo>
                  <a:lnTo>
                    <a:pt x="1113" y="253"/>
                  </a:lnTo>
                  <a:lnTo>
                    <a:pt x="1047" y="253"/>
                  </a:lnTo>
                  <a:lnTo>
                    <a:pt x="984" y="249"/>
                  </a:lnTo>
                  <a:lnTo>
                    <a:pt x="924" y="242"/>
                  </a:lnTo>
                  <a:lnTo>
                    <a:pt x="868" y="231"/>
                  </a:lnTo>
                  <a:lnTo>
                    <a:pt x="818" y="219"/>
                  </a:lnTo>
                  <a:lnTo>
                    <a:pt x="775" y="205"/>
                  </a:lnTo>
                  <a:lnTo>
                    <a:pt x="739" y="190"/>
                  </a:lnTo>
                  <a:lnTo>
                    <a:pt x="0" y="190"/>
                  </a:lnTo>
                  <a:lnTo>
                    <a:pt x="0" y="169"/>
                  </a:lnTo>
                  <a:lnTo>
                    <a:pt x="739" y="169"/>
                  </a:lnTo>
                  <a:lnTo>
                    <a:pt x="812" y="194"/>
                  </a:lnTo>
                  <a:lnTo>
                    <a:pt x="885" y="213"/>
                  </a:lnTo>
                  <a:lnTo>
                    <a:pt x="959" y="226"/>
                  </a:lnTo>
                  <a:lnTo>
                    <a:pt x="1030" y="232"/>
                  </a:lnTo>
                  <a:lnTo>
                    <a:pt x="1101" y="234"/>
                  </a:lnTo>
                  <a:lnTo>
                    <a:pt x="1171" y="230"/>
                  </a:lnTo>
                  <a:lnTo>
                    <a:pt x="1236" y="223"/>
                  </a:lnTo>
                  <a:lnTo>
                    <a:pt x="1300" y="210"/>
                  </a:lnTo>
                  <a:lnTo>
                    <a:pt x="1358" y="194"/>
                  </a:lnTo>
                  <a:lnTo>
                    <a:pt x="1412" y="174"/>
                  </a:lnTo>
                  <a:lnTo>
                    <a:pt x="1462" y="151"/>
                  </a:lnTo>
                  <a:lnTo>
                    <a:pt x="1506" y="124"/>
                  </a:lnTo>
                  <a:lnTo>
                    <a:pt x="1543" y="97"/>
                  </a:lnTo>
                  <a:lnTo>
                    <a:pt x="1574" y="66"/>
                  </a:lnTo>
                  <a:lnTo>
                    <a:pt x="1597" y="33"/>
                  </a:lnTo>
                  <a:lnTo>
                    <a:pt x="1613" y="0"/>
                  </a:lnTo>
                  <a:lnTo>
                    <a:pt x="2417" y="0"/>
                  </a:lnTo>
                  <a:lnTo>
                    <a:pt x="2295" y="134"/>
                  </a:lnTo>
                  <a:lnTo>
                    <a:pt x="2020" y="134"/>
                  </a:lnTo>
                  <a:lnTo>
                    <a:pt x="2023" y="123"/>
                  </a:lnTo>
                  <a:lnTo>
                    <a:pt x="2029" y="111"/>
                  </a:lnTo>
                  <a:lnTo>
                    <a:pt x="2037" y="99"/>
                  </a:lnTo>
                  <a:lnTo>
                    <a:pt x="2045" y="87"/>
                  </a:lnTo>
                  <a:lnTo>
                    <a:pt x="2052" y="73"/>
                  </a:lnTo>
                  <a:lnTo>
                    <a:pt x="2064" y="59"/>
                  </a:lnTo>
                  <a:lnTo>
                    <a:pt x="2077" y="44"/>
                  </a:lnTo>
                  <a:lnTo>
                    <a:pt x="2093" y="26"/>
                  </a:lnTo>
                  <a:lnTo>
                    <a:pt x="2120" y="26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2" name="Freeform 58"/>
            <p:cNvSpPr>
              <a:spLocks/>
            </p:cNvSpPr>
            <p:nvPr/>
          </p:nvSpPr>
          <p:spPr bwMode="auto">
            <a:xfrm>
              <a:off x="3242" y="3376"/>
              <a:ext cx="581" cy="117"/>
            </a:xfrm>
            <a:custGeom>
              <a:avLst/>
              <a:gdLst/>
              <a:ahLst/>
              <a:cxnLst>
                <a:cxn ang="0">
                  <a:pos x="73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739" y="23"/>
                </a:cxn>
                <a:cxn ang="0">
                  <a:pos x="750" y="29"/>
                </a:cxn>
                <a:cxn ang="0">
                  <a:pos x="766" y="38"/>
                </a:cxn>
                <a:cxn ang="0">
                  <a:pos x="781" y="45"/>
                </a:cxn>
                <a:cxn ang="0">
                  <a:pos x="801" y="53"/>
                </a:cxn>
                <a:cxn ang="0">
                  <a:pos x="820" y="61"/>
                </a:cxn>
                <a:cxn ang="0">
                  <a:pos x="841" y="68"/>
                </a:cxn>
                <a:cxn ang="0">
                  <a:pos x="862" y="75"/>
                </a:cxn>
                <a:cxn ang="0">
                  <a:pos x="885" y="84"/>
                </a:cxn>
                <a:cxn ang="0">
                  <a:pos x="909" y="89"/>
                </a:cxn>
                <a:cxn ang="0">
                  <a:pos x="932" y="96"/>
                </a:cxn>
                <a:cxn ang="0">
                  <a:pos x="953" y="102"/>
                </a:cxn>
                <a:cxn ang="0">
                  <a:pos x="976" y="106"/>
                </a:cxn>
                <a:cxn ang="0">
                  <a:pos x="997" y="110"/>
                </a:cxn>
                <a:cxn ang="0">
                  <a:pos x="1017" y="113"/>
                </a:cxn>
                <a:cxn ang="0">
                  <a:pos x="1036" y="115"/>
                </a:cxn>
                <a:cxn ang="0">
                  <a:pos x="1053" y="115"/>
                </a:cxn>
                <a:cxn ang="0">
                  <a:pos x="1069" y="115"/>
                </a:cxn>
                <a:cxn ang="0">
                  <a:pos x="1086" y="117"/>
                </a:cxn>
                <a:cxn ang="0">
                  <a:pos x="1103" y="117"/>
                </a:cxn>
                <a:cxn ang="0">
                  <a:pos x="1119" y="115"/>
                </a:cxn>
                <a:cxn ang="0">
                  <a:pos x="1132" y="115"/>
                </a:cxn>
                <a:cxn ang="0">
                  <a:pos x="1144" y="115"/>
                </a:cxn>
                <a:cxn ang="0">
                  <a:pos x="1154" y="114"/>
                </a:cxn>
                <a:cxn ang="0">
                  <a:pos x="1161" y="113"/>
                </a:cxn>
                <a:cxn ang="0">
                  <a:pos x="1146" y="114"/>
                </a:cxn>
                <a:cxn ang="0">
                  <a:pos x="1128" y="114"/>
                </a:cxn>
                <a:cxn ang="0">
                  <a:pos x="1109" y="114"/>
                </a:cxn>
                <a:cxn ang="0">
                  <a:pos x="1088" y="113"/>
                </a:cxn>
                <a:cxn ang="0">
                  <a:pos x="1065" y="110"/>
                </a:cxn>
                <a:cxn ang="0">
                  <a:pos x="1042" y="107"/>
                </a:cxn>
                <a:cxn ang="0">
                  <a:pos x="1015" y="102"/>
                </a:cxn>
                <a:cxn ang="0">
                  <a:pos x="988" y="96"/>
                </a:cxn>
                <a:cxn ang="0">
                  <a:pos x="959" y="89"/>
                </a:cxn>
                <a:cxn ang="0">
                  <a:pos x="930" y="82"/>
                </a:cxn>
                <a:cxn ang="0">
                  <a:pos x="899" y="72"/>
                </a:cxn>
                <a:cxn ang="0">
                  <a:pos x="868" y="61"/>
                </a:cxn>
                <a:cxn ang="0">
                  <a:pos x="837" y="49"/>
                </a:cxn>
                <a:cxn ang="0">
                  <a:pos x="804" y="34"/>
                </a:cxn>
                <a:cxn ang="0">
                  <a:pos x="772" y="18"/>
                </a:cxn>
                <a:cxn ang="0">
                  <a:pos x="739" y="0"/>
                </a:cxn>
              </a:cxnLst>
              <a:rect l="0" t="0" r="r" b="b"/>
              <a:pathLst>
                <a:path w="1161" h="117">
                  <a:moveTo>
                    <a:pt x="739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739" y="23"/>
                  </a:lnTo>
                  <a:lnTo>
                    <a:pt x="750" y="29"/>
                  </a:lnTo>
                  <a:lnTo>
                    <a:pt x="766" y="38"/>
                  </a:lnTo>
                  <a:lnTo>
                    <a:pt x="781" y="45"/>
                  </a:lnTo>
                  <a:lnTo>
                    <a:pt x="801" y="53"/>
                  </a:lnTo>
                  <a:lnTo>
                    <a:pt x="820" y="61"/>
                  </a:lnTo>
                  <a:lnTo>
                    <a:pt x="841" y="68"/>
                  </a:lnTo>
                  <a:lnTo>
                    <a:pt x="862" y="75"/>
                  </a:lnTo>
                  <a:lnTo>
                    <a:pt x="885" y="84"/>
                  </a:lnTo>
                  <a:lnTo>
                    <a:pt x="909" y="89"/>
                  </a:lnTo>
                  <a:lnTo>
                    <a:pt x="932" y="96"/>
                  </a:lnTo>
                  <a:lnTo>
                    <a:pt x="953" y="102"/>
                  </a:lnTo>
                  <a:lnTo>
                    <a:pt x="976" y="106"/>
                  </a:lnTo>
                  <a:lnTo>
                    <a:pt x="997" y="110"/>
                  </a:lnTo>
                  <a:lnTo>
                    <a:pt x="1017" y="113"/>
                  </a:lnTo>
                  <a:lnTo>
                    <a:pt x="1036" y="115"/>
                  </a:lnTo>
                  <a:lnTo>
                    <a:pt x="1053" y="115"/>
                  </a:lnTo>
                  <a:lnTo>
                    <a:pt x="1069" y="115"/>
                  </a:lnTo>
                  <a:lnTo>
                    <a:pt x="1086" y="117"/>
                  </a:lnTo>
                  <a:lnTo>
                    <a:pt x="1103" y="117"/>
                  </a:lnTo>
                  <a:lnTo>
                    <a:pt x="1119" y="115"/>
                  </a:lnTo>
                  <a:lnTo>
                    <a:pt x="1132" y="115"/>
                  </a:lnTo>
                  <a:lnTo>
                    <a:pt x="1144" y="115"/>
                  </a:lnTo>
                  <a:lnTo>
                    <a:pt x="1154" y="114"/>
                  </a:lnTo>
                  <a:lnTo>
                    <a:pt x="1161" y="113"/>
                  </a:lnTo>
                  <a:lnTo>
                    <a:pt x="1146" y="114"/>
                  </a:lnTo>
                  <a:lnTo>
                    <a:pt x="1128" y="114"/>
                  </a:lnTo>
                  <a:lnTo>
                    <a:pt x="1109" y="114"/>
                  </a:lnTo>
                  <a:lnTo>
                    <a:pt x="1088" y="113"/>
                  </a:lnTo>
                  <a:lnTo>
                    <a:pt x="1065" y="110"/>
                  </a:lnTo>
                  <a:lnTo>
                    <a:pt x="1042" y="107"/>
                  </a:lnTo>
                  <a:lnTo>
                    <a:pt x="1015" y="102"/>
                  </a:lnTo>
                  <a:lnTo>
                    <a:pt x="988" y="96"/>
                  </a:lnTo>
                  <a:lnTo>
                    <a:pt x="959" y="89"/>
                  </a:lnTo>
                  <a:lnTo>
                    <a:pt x="930" y="82"/>
                  </a:lnTo>
                  <a:lnTo>
                    <a:pt x="899" y="72"/>
                  </a:lnTo>
                  <a:lnTo>
                    <a:pt x="868" y="61"/>
                  </a:lnTo>
                  <a:lnTo>
                    <a:pt x="837" y="49"/>
                  </a:lnTo>
                  <a:lnTo>
                    <a:pt x="804" y="34"/>
                  </a:lnTo>
                  <a:lnTo>
                    <a:pt x="772" y="18"/>
                  </a:lnTo>
                  <a:lnTo>
                    <a:pt x="739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3" name="Freeform 59"/>
            <p:cNvSpPr>
              <a:spLocks/>
            </p:cNvSpPr>
            <p:nvPr/>
          </p:nvSpPr>
          <p:spPr bwMode="auto">
            <a:xfrm>
              <a:off x="3242" y="3009"/>
              <a:ext cx="1411" cy="519"/>
            </a:xfrm>
            <a:custGeom>
              <a:avLst/>
              <a:gdLst/>
              <a:ahLst/>
              <a:cxnLst>
                <a:cxn ang="0">
                  <a:pos x="837" y="496"/>
                </a:cxn>
                <a:cxn ang="0">
                  <a:pos x="1007" y="517"/>
                </a:cxn>
                <a:cxn ang="0">
                  <a:pos x="1196" y="506"/>
                </a:cxn>
                <a:cxn ang="0">
                  <a:pos x="1379" y="441"/>
                </a:cxn>
                <a:cxn ang="0">
                  <a:pos x="1464" y="377"/>
                </a:cxn>
                <a:cxn ang="0">
                  <a:pos x="1501" y="326"/>
                </a:cxn>
                <a:cxn ang="0">
                  <a:pos x="2037" y="269"/>
                </a:cxn>
                <a:cxn ang="0">
                  <a:pos x="2155" y="177"/>
                </a:cxn>
                <a:cxn ang="0">
                  <a:pos x="2320" y="115"/>
                </a:cxn>
                <a:cxn ang="0">
                  <a:pos x="2500" y="86"/>
                </a:cxn>
                <a:cxn ang="0">
                  <a:pos x="2660" y="98"/>
                </a:cxn>
                <a:cxn ang="0">
                  <a:pos x="2641" y="158"/>
                </a:cxn>
                <a:cxn ang="0">
                  <a:pos x="2747" y="189"/>
                </a:cxn>
                <a:cxn ang="0">
                  <a:pos x="2822" y="115"/>
                </a:cxn>
                <a:cxn ang="0">
                  <a:pos x="2779" y="29"/>
                </a:cxn>
                <a:cxn ang="0">
                  <a:pos x="2677" y="3"/>
                </a:cxn>
                <a:cxn ang="0">
                  <a:pos x="2521" y="4"/>
                </a:cxn>
                <a:cxn ang="0">
                  <a:pos x="2353" y="33"/>
                </a:cxn>
                <a:cxn ang="0">
                  <a:pos x="2214" y="90"/>
                </a:cxn>
                <a:cxn ang="0">
                  <a:pos x="2122" y="157"/>
                </a:cxn>
                <a:cxn ang="0">
                  <a:pos x="2064" y="208"/>
                </a:cxn>
                <a:cxn ang="0">
                  <a:pos x="1478" y="146"/>
                </a:cxn>
                <a:cxn ang="0">
                  <a:pos x="1371" y="64"/>
                </a:cxn>
                <a:cxn ang="0">
                  <a:pos x="1254" y="58"/>
                </a:cxn>
                <a:cxn ang="0">
                  <a:pos x="1150" y="103"/>
                </a:cxn>
                <a:cxn ang="0">
                  <a:pos x="1067" y="166"/>
                </a:cxn>
                <a:cxn ang="0">
                  <a:pos x="1007" y="216"/>
                </a:cxn>
                <a:cxn ang="0">
                  <a:pos x="947" y="230"/>
                </a:cxn>
                <a:cxn ang="0">
                  <a:pos x="899" y="214"/>
                </a:cxn>
                <a:cxn ang="0">
                  <a:pos x="872" y="180"/>
                </a:cxn>
                <a:cxn ang="0">
                  <a:pos x="876" y="220"/>
                </a:cxn>
                <a:cxn ang="0">
                  <a:pos x="941" y="247"/>
                </a:cxn>
                <a:cxn ang="0">
                  <a:pos x="1015" y="236"/>
                </a:cxn>
                <a:cxn ang="0">
                  <a:pos x="1042" y="218"/>
                </a:cxn>
                <a:cxn ang="0">
                  <a:pos x="1059" y="261"/>
                </a:cxn>
                <a:cxn ang="0">
                  <a:pos x="1132" y="351"/>
                </a:cxn>
                <a:cxn ang="0">
                  <a:pos x="1308" y="335"/>
                </a:cxn>
                <a:cxn ang="0">
                  <a:pos x="1337" y="229"/>
                </a:cxn>
                <a:cxn ang="0">
                  <a:pos x="1277" y="215"/>
                </a:cxn>
                <a:cxn ang="0">
                  <a:pos x="1209" y="232"/>
                </a:cxn>
                <a:cxn ang="0">
                  <a:pos x="1148" y="191"/>
                </a:cxn>
                <a:cxn ang="0">
                  <a:pos x="1175" y="115"/>
                </a:cxn>
                <a:cxn ang="0">
                  <a:pos x="1289" y="76"/>
                </a:cxn>
                <a:cxn ang="0">
                  <a:pos x="1433" y="128"/>
                </a:cxn>
                <a:cxn ang="0">
                  <a:pos x="1497" y="284"/>
                </a:cxn>
                <a:cxn ang="0">
                  <a:pos x="1400" y="405"/>
                </a:cxn>
                <a:cxn ang="0">
                  <a:pos x="1269" y="459"/>
                </a:cxn>
                <a:cxn ang="0">
                  <a:pos x="1134" y="480"/>
                </a:cxn>
                <a:cxn ang="0">
                  <a:pos x="1013" y="481"/>
                </a:cxn>
                <a:cxn ang="0">
                  <a:pos x="930" y="474"/>
                </a:cxn>
                <a:cxn ang="0">
                  <a:pos x="851" y="459"/>
                </a:cxn>
                <a:cxn ang="0">
                  <a:pos x="774" y="434"/>
                </a:cxn>
                <a:cxn ang="0">
                  <a:pos x="0" y="469"/>
                </a:cxn>
              </a:cxnLst>
              <a:rect l="0" t="0" r="r" b="b"/>
              <a:pathLst>
                <a:path w="2822" h="518">
                  <a:moveTo>
                    <a:pt x="739" y="469"/>
                  </a:moveTo>
                  <a:lnTo>
                    <a:pt x="768" y="478"/>
                  </a:lnTo>
                  <a:lnTo>
                    <a:pt x="801" y="487"/>
                  </a:lnTo>
                  <a:lnTo>
                    <a:pt x="837" y="496"/>
                  </a:lnTo>
                  <a:lnTo>
                    <a:pt x="876" y="503"/>
                  </a:lnTo>
                  <a:lnTo>
                    <a:pt x="916" y="510"/>
                  </a:lnTo>
                  <a:lnTo>
                    <a:pt x="961" y="514"/>
                  </a:lnTo>
                  <a:lnTo>
                    <a:pt x="1007" y="517"/>
                  </a:lnTo>
                  <a:lnTo>
                    <a:pt x="1053" y="518"/>
                  </a:lnTo>
                  <a:lnTo>
                    <a:pt x="1100" y="517"/>
                  </a:lnTo>
                  <a:lnTo>
                    <a:pt x="1148" y="513"/>
                  </a:lnTo>
                  <a:lnTo>
                    <a:pt x="1196" y="506"/>
                  </a:lnTo>
                  <a:lnTo>
                    <a:pt x="1244" y="495"/>
                  </a:lnTo>
                  <a:lnTo>
                    <a:pt x="1290" y="481"/>
                  </a:lnTo>
                  <a:lnTo>
                    <a:pt x="1337" y="463"/>
                  </a:lnTo>
                  <a:lnTo>
                    <a:pt x="1379" y="441"/>
                  </a:lnTo>
                  <a:lnTo>
                    <a:pt x="1422" y="414"/>
                  </a:lnTo>
                  <a:lnTo>
                    <a:pt x="1437" y="402"/>
                  </a:lnTo>
                  <a:lnTo>
                    <a:pt x="1451" y="390"/>
                  </a:lnTo>
                  <a:lnTo>
                    <a:pt x="1464" y="377"/>
                  </a:lnTo>
                  <a:lnTo>
                    <a:pt x="1476" y="365"/>
                  </a:lnTo>
                  <a:lnTo>
                    <a:pt x="1485" y="352"/>
                  </a:lnTo>
                  <a:lnTo>
                    <a:pt x="1493" y="340"/>
                  </a:lnTo>
                  <a:lnTo>
                    <a:pt x="1501" y="326"/>
                  </a:lnTo>
                  <a:lnTo>
                    <a:pt x="1506" y="313"/>
                  </a:lnTo>
                  <a:lnTo>
                    <a:pt x="1506" y="317"/>
                  </a:lnTo>
                  <a:lnTo>
                    <a:pt x="2037" y="317"/>
                  </a:lnTo>
                  <a:lnTo>
                    <a:pt x="2037" y="269"/>
                  </a:lnTo>
                  <a:lnTo>
                    <a:pt x="2060" y="244"/>
                  </a:lnTo>
                  <a:lnTo>
                    <a:pt x="2087" y="220"/>
                  </a:lnTo>
                  <a:lnTo>
                    <a:pt x="2120" y="198"/>
                  </a:lnTo>
                  <a:lnTo>
                    <a:pt x="2155" y="177"/>
                  </a:lnTo>
                  <a:lnTo>
                    <a:pt x="2193" y="159"/>
                  </a:lnTo>
                  <a:lnTo>
                    <a:pt x="2234" y="141"/>
                  </a:lnTo>
                  <a:lnTo>
                    <a:pt x="2276" y="128"/>
                  </a:lnTo>
                  <a:lnTo>
                    <a:pt x="2320" y="115"/>
                  </a:lnTo>
                  <a:lnTo>
                    <a:pt x="2365" y="104"/>
                  </a:lnTo>
                  <a:lnTo>
                    <a:pt x="2411" y="96"/>
                  </a:lnTo>
                  <a:lnTo>
                    <a:pt x="2455" y="90"/>
                  </a:lnTo>
                  <a:lnTo>
                    <a:pt x="2500" y="86"/>
                  </a:lnTo>
                  <a:lnTo>
                    <a:pt x="2542" y="86"/>
                  </a:lnTo>
                  <a:lnTo>
                    <a:pt x="2585" y="87"/>
                  </a:lnTo>
                  <a:lnTo>
                    <a:pt x="2623" y="92"/>
                  </a:lnTo>
                  <a:lnTo>
                    <a:pt x="2660" y="98"/>
                  </a:lnTo>
                  <a:lnTo>
                    <a:pt x="2641" y="108"/>
                  </a:lnTo>
                  <a:lnTo>
                    <a:pt x="2631" y="122"/>
                  </a:lnTo>
                  <a:lnTo>
                    <a:pt x="2631" y="140"/>
                  </a:lnTo>
                  <a:lnTo>
                    <a:pt x="2641" y="158"/>
                  </a:lnTo>
                  <a:lnTo>
                    <a:pt x="2658" y="173"/>
                  </a:lnTo>
                  <a:lnTo>
                    <a:pt x="2681" y="186"/>
                  </a:lnTo>
                  <a:lnTo>
                    <a:pt x="2712" y="191"/>
                  </a:lnTo>
                  <a:lnTo>
                    <a:pt x="2747" y="189"/>
                  </a:lnTo>
                  <a:lnTo>
                    <a:pt x="2779" y="177"/>
                  </a:lnTo>
                  <a:lnTo>
                    <a:pt x="2803" y="159"/>
                  </a:lnTo>
                  <a:lnTo>
                    <a:pt x="2816" y="139"/>
                  </a:lnTo>
                  <a:lnTo>
                    <a:pt x="2822" y="115"/>
                  </a:lnTo>
                  <a:lnTo>
                    <a:pt x="2820" y="90"/>
                  </a:lnTo>
                  <a:lnTo>
                    <a:pt x="2812" y="67"/>
                  </a:lnTo>
                  <a:lnTo>
                    <a:pt x="2799" y="46"/>
                  </a:lnTo>
                  <a:lnTo>
                    <a:pt x="2779" y="29"/>
                  </a:lnTo>
                  <a:lnTo>
                    <a:pt x="2762" y="20"/>
                  </a:lnTo>
                  <a:lnTo>
                    <a:pt x="2739" y="13"/>
                  </a:lnTo>
                  <a:lnTo>
                    <a:pt x="2710" y="7"/>
                  </a:lnTo>
                  <a:lnTo>
                    <a:pt x="2677" y="3"/>
                  </a:lnTo>
                  <a:lnTo>
                    <a:pt x="2643" y="1"/>
                  </a:lnTo>
                  <a:lnTo>
                    <a:pt x="2604" y="0"/>
                  </a:lnTo>
                  <a:lnTo>
                    <a:pt x="2563" y="1"/>
                  </a:lnTo>
                  <a:lnTo>
                    <a:pt x="2521" y="4"/>
                  </a:lnTo>
                  <a:lnTo>
                    <a:pt x="2479" y="10"/>
                  </a:lnTo>
                  <a:lnTo>
                    <a:pt x="2436" y="15"/>
                  </a:lnTo>
                  <a:lnTo>
                    <a:pt x="2394" y="24"/>
                  </a:lnTo>
                  <a:lnTo>
                    <a:pt x="2353" y="33"/>
                  </a:lnTo>
                  <a:lnTo>
                    <a:pt x="2313" y="44"/>
                  </a:lnTo>
                  <a:lnTo>
                    <a:pt x="2276" y="58"/>
                  </a:lnTo>
                  <a:lnTo>
                    <a:pt x="2243" y="74"/>
                  </a:lnTo>
                  <a:lnTo>
                    <a:pt x="2214" y="90"/>
                  </a:lnTo>
                  <a:lnTo>
                    <a:pt x="2187" y="108"/>
                  </a:lnTo>
                  <a:lnTo>
                    <a:pt x="2162" y="125"/>
                  </a:lnTo>
                  <a:lnTo>
                    <a:pt x="2141" y="141"/>
                  </a:lnTo>
                  <a:lnTo>
                    <a:pt x="2122" y="157"/>
                  </a:lnTo>
                  <a:lnTo>
                    <a:pt x="2104" y="171"/>
                  </a:lnTo>
                  <a:lnTo>
                    <a:pt x="2089" y="184"/>
                  </a:lnTo>
                  <a:lnTo>
                    <a:pt x="2075" y="197"/>
                  </a:lnTo>
                  <a:lnTo>
                    <a:pt x="2064" y="208"/>
                  </a:lnTo>
                  <a:lnTo>
                    <a:pt x="2064" y="205"/>
                  </a:lnTo>
                  <a:lnTo>
                    <a:pt x="1508" y="205"/>
                  </a:lnTo>
                  <a:lnTo>
                    <a:pt x="1495" y="173"/>
                  </a:lnTo>
                  <a:lnTo>
                    <a:pt x="1478" y="146"/>
                  </a:lnTo>
                  <a:lnTo>
                    <a:pt x="1454" y="119"/>
                  </a:lnTo>
                  <a:lnTo>
                    <a:pt x="1429" y="97"/>
                  </a:lnTo>
                  <a:lnTo>
                    <a:pt x="1400" y="78"/>
                  </a:lnTo>
                  <a:lnTo>
                    <a:pt x="1371" y="64"/>
                  </a:lnTo>
                  <a:lnTo>
                    <a:pt x="1343" y="56"/>
                  </a:lnTo>
                  <a:lnTo>
                    <a:pt x="1314" y="51"/>
                  </a:lnTo>
                  <a:lnTo>
                    <a:pt x="1283" y="53"/>
                  </a:lnTo>
                  <a:lnTo>
                    <a:pt x="1254" y="58"/>
                  </a:lnTo>
                  <a:lnTo>
                    <a:pt x="1225" y="65"/>
                  </a:lnTo>
                  <a:lnTo>
                    <a:pt x="1198" y="76"/>
                  </a:lnTo>
                  <a:lnTo>
                    <a:pt x="1173" y="89"/>
                  </a:lnTo>
                  <a:lnTo>
                    <a:pt x="1150" y="103"/>
                  </a:lnTo>
                  <a:lnTo>
                    <a:pt x="1127" y="119"/>
                  </a:lnTo>
                  <a:lnTo>
                    <a:pt x="1105" y="135"/>
                  </a:lnTo>
                  <a:lnTo>
                    <a:pt x="1086" y="151"/>
                  </a:lnTo>
                  <a:lnTo>
                    <a:pt x="1067" y="166"/>
                  </a:lnTo>
                  <a:lnTo>
                    <a:pt x="1049" y="182"/>
                  </a:lnTo>
                  <a:lnTo>
                    <a:pt x="1034" y="196"/>
                  </a:lnTo>
                  <a:lnTo>
                    <a:pt x="1020" y="208"/>
                  </a:lnTo>
                  <a:lnTo>
                    <a:pt x="1007" y="216"/>
                  </a:lnTo>
                  <a:lnTo>
                    <a:pt x="995" y="223"/>
                  </a:lnTo>
                  <a:lnTo>
                    <a:pt x="984" y="227"/>
                  </a:lnTo>
                  <a:lnTo>
                    <a:pt x="964" y="230"/>
                  </a:lnTo>
                  <a:lnTo>
                    <a:pt x="947" y="230"/>
                  </a:lnTo>
                  <a:lnTo>
                    <a:pt x="932" y="227"/>
                  </a:lnTo>
                  <a:lnTo>
                    <a:pt x="918" y="225"/>
                  </a:lnTo>
                  <a:lnTo>
                    <a:pt x="907" y="219"/>
                  </a:lnTo>
                  <a:lnTo>
                    <a:pt x="899" y="214"/>
                  </a:lnTo>
                  <a:lnTo>
                    <a:pt x="893" y="208"/>
                  </a:lnTo>
                  <a:lnTo>
                    <a:pt x="891" y="202"/>
                  </a:lnTo>
                  <a:lnTo>
                    <a:pt x="885" y="190"/>
                  </a:lnTo>
                  <a:lnTo>
                    <a:pt x="872" y="180"/>
                  </a:lnTo>
                  <a:lnTo>
                    <a:pt x="860" y="180"/>
                  </a:lnTo>
                  <a:lnTo>
                    <a:pt x="860" y="196"/>
                  </a:lnTo>
                  <a:lnTo>
                    <a:pt x="866" y="208"/>
                  </a:lnTo>
                  <a:lnTo>
                    <a:pt x="876" y="220"/>
                  </a:lnTo>
                  <a:lnTo>
                    <a:pt x="887" y="230"/>
                  </a:lnTo>
                  <a:lnTo>
                    <a:pt x="905" y="238"/>
                  </a:lnTo>
                  <a:lnTo>
                    <a:pt x="922" y="244"/>
                  </a:lnTo>
                  <a:lnTo>
                    <a:pt x="941" y="247"/>
                  </a:lnTo>
                  <a:lnTo>
                    <a:pt x="964" y="247"/>
                  </a:lnTo>
                  <a:lnTo>
                    <a:pt x="988" y="244"/>
                  </a:lnTo>
                  <a:lnTo>
                    <a:pt x="1003" y="240"/>
                  </a:lnTo>
                  <a:lnTo>
                    <a:pt x="1015" y="236"/>
                  </a:lnTo>
                  <a:lnTo>
                    <a:pt x="1022" y="232"/>
                  </a:lnTo>
                  <a:lnTo>
                    <a:pt x="1030" y="226"/>
                  </a:lnTo>
                  <a:lnTo>
                    <a:pt x="1036" y="222"/>
                  </a:lnTo>
                  <a:lnTo>
                    <a:pt x="1042" y="218"/>
                  </a:lnTo>
                  <a:lnTo>
                    <a:pt x="1047" y="214"/>
                  </a:lnTo>
                  <a:lnTo>
                    <a:pt x="1053" y="211"/>
                  </a:lnTo>
                  <a:lnTo>
                    <a:pt x="1055" y="234"/>
                  </a:lnTo>
                  <a:lnTo>
                    <a:pt x="1059" y="261"/>
                  </a:lnTo>
                  <a:lnTo>
                    <a:pt x="1067" y="287"/>
                  </a:lnTo>
                  <a:lnTo>
                    <a:pt x="1082" y="312"/>
                  </a:lnTo>
                  <a:lnTo>
                    <a:pt x="1103" y="333"/>
                  </a:lnTo>
                  <a:lnTo>
                    <a:pt x="1132" y="351"/>
                  </a:lnTo>
                  <a:lnTo>
                    <a:pt x="1175" y="360"/>
                  </a:lnTo>
                  <a:lnTo>
                    <a:pt x="1227" y="362"/>
                  </a:lnTo>
                  <a:lnTo>
                    <a:pt x="1273" y="353"/>
                  </a:lnTo>
                  <a:lnTo>
                    <a:pt x="1308" y="335"/>
                  </a:lnTo>
                  <a:lnTo>
                    <a:pt x="1329" y="312"/>
                  </a:lnTo>
                  <a:lnTo>
                    <a:pt x="1339" y="284"/>
                  </a:lnTo>
                  <a:lnTo>
                    <a:pt x="1341" y="255"/>
                  </a:lnTo>
                  <a:lnTo>
                    <a:pt x="1337" y="229"/>
                  </a:lnTo>
                  <a:lnTo>
                    <a:pt x="1325" y="207"/>
                  </a:lnTo>
                  <a:lnTo>
                    <a:pt x="1310" y="191"/>
                  </a:lnTo>
                  <a:lnTo>
                    <a:pt x="1294" y="204"/>
                  </a:lnTo>
                  <a:lnTo>
                    <a:pt x="1277" y="215"/>
                  </a:lnTo>
                  <a:lnTo>
                    <a:pt x="1262" y="223"/>
                  </a:lnTo>
                  <a:lnTo>
                    <a:pt x="1244" y="229"/>
                  </a:lnTo>
                  <a:lnTo>
                    <a:pt x="1227" y="232"/>
                  </a:lnTo>
                  <a:lnTo>
                    <a:pt x="1209" y="232"/>
                  </a:lnTo>
                  <a:lnTo>
                    <a:pt x="1192" y="227"/>
                  </a:lnTo>
                  <a:lnTo>
                    <a:pt x="1173" y="219"/>
                  </a:lnTo>
                  <a:lnTo>
                    <a:pt x="1157" y="207"/>
                  </a:lnTo>
                  <a:lnTo>
                    <a:pt x="1148" y="191"/>
                  </a:lnTo>
                  <a:lnTo>
                    <a:pt x="1146" y="173"/>
                  </a:lnTo>
                  <a:lnTo>
                    <a:pt x="1150" y="153"/>
                  </a:lnTo>
                  <a:lnTo>
                    <a:pt x="1159" y="133"/>
                  </a:lnTo>
                  <a:lnTo>
                    <a:pt x="1175" y="115"/>
                  </a:lnTo>
                  <a:lnTo>
                    <a:pt x="1196" y="100"/>
                  </a:lnTo>
                  <a:lnTo>
                    <a:pt x="1223" y="87"/>
                  </a:lnTo>
                  <a:lnTo>
                    <a:pt x="1254" y="79"/>
                  </a:lnTo>
                  <a:lnTo>
                    <a:pt x="1289" y="76"/>
                  </a:lnTo>
                  <a:lnTo>
                    <a:pt x="1325" y="79"/>
                  </a:lnTo>
                  <a:lnTo>
                    <a:pt x="1364" y="87"/>
                  </a:lnTo>
                  <a:lnTo>
                    <a:pt x="1398" y="104"/>
                  </a:lnTo>
                  <a:lnTo>
                    <a:pt x="1433" y="128"/>
                  </a:lnTo>
                  <a:lnTo>
                    <a:pt x="1462" y="159"/>
                  </a:lnTo>
                  <a:lnTo>
                    <a:pt x="1485" y="201"/>
                  </a:lnTo>
                  <a:lnTo>
                    <a:pt x="1497" y="245"/>
                  </a:lnTo>
                  <a:lnTo>
                    <a:pt x="1497" y="284"/>
                  </a:lnTo>
                  <a:lnTo>
                    <a:pt x="1485" y="320"/>
                  </a:lnTo>
                  <a:lnTo>
                    <a:pt x="1464" y="352"/>
                  </a:lnTo>
                  <a:lnTo>
                    <a:pt x="1435" y="380"/>
                  </a:lnTo>
                  <a:lnTo>
                    <a:pt x="1400" y="405"/>
                  </a:lnTo>
                  <a:lnTo>
                    <a:pt x="1360" y="426"/>
                  </a:lnTo>
                  <a:lnTo>
                    <a:pt x="1319" y="444"/>
                  </a:lnTo>
                  <a:lnTo>
                    <a:pt x="1296" y="452"/>
                  </a:lnTo>
                  <a:lnTo>
                    <a:pt x="1269" y="459"/>
                  </a:lnTo>
                  <a:lnTo>
                    <a:pt x="1240" y="466"/>
                  </a:lnTo>
                  <a:lnTo>
                    <a:pt x="1208" y="471"/>
                  </a:lnTo>
                  <a:lnTo>
                    <a:pt x="1171" y="477"/>
                  </a:lnTo>
                  <a:lnTo>
                    <a:pt x="1134" y="480"/>
                  </a:lnTo>
                  <a:lnTo>
                    <a:pt x="1094" y="482"/>
                  </a:lnTo>
                  <a:lnTo>
                    <a:pt x="1053" y="482"/>
                  </a:lnTo>
                  <a:lnTo>
                    <a:pt x="1032" y="482"/>
                  </a:lnTo>
                  <a:lnTo>
                    <a:pt x="1013" y="481"/>
                  </a:lnTo>
                  <a:lnTo>
                    <a:pt x="991" y="481"/>
                  </a:lnTo>
                  <a:lnTo>
                    <a:pt x="972" y="478"/>
                  </a:lnTo>
                  <a:lnTo>
                    <a:pt x="951" y="477"/>
                  </a:lnTo>
                  <a:lnTo>
                    <a:pt x="930" y="474"/>
                  </a:lnTo>
                  <a:lnTo>
                    <a:pt x="910" y="471"/>
                  </a:lnTo>
                  <a:lnTo>
                    <a:pt x="891" y="467"/>
                  </a:lnTo>
                  <a:lnTo>
                    <a:pt x="870" y="463"/>
                  </a:lnTo>
                  <a:lnTo>
                    <a:pt x="851" y="459"/>
                  </a:lnTo>
                  <a:lnTo>
                    <a:pt x="831" y="453"/>
                  </a:lnTo>
                  <a:lnTo>
                    <a:pt x="812" y="448"/>
                  </a:lnTo>
                  <a:lnTo>
                    <a:pt x="793" y="441"/>
                  </a:lnTo>
                  <a:lnTo>
                    <a:pt x="774" y="434"/>
                  </a:lnTo>
                  <a:lnTo>
                    <a:pt x="756" y="426"/>
                  </a:lnTo>
                  <a:lnTo>
                    <a:pt x="739" y="417"/>
                  </a:lnTo>
                  <a:lnTo>
                    <a:pt x="0" y="417"/>
                  </a:lnTo>
                  <a:lnTo>
                    <a:pt x="0" y="469"/>
                  </a:lnTo>
                  <a:lnTo>
                    <a:pt x="739" y="469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4" name="Freeform 60"/>
            <p:cNvSpPr>
              <a:spLocks/>
            </p:cNvSpPr>
            <p:nvPr/>
          </p:nvSpPr>
          <p:spPr bwMode="auto">
            <a:xfrm>
              <a:off x="3242" y="3399"/>
              <a:ext cx="527" cy="93"/>
            </a:xfrm>
            <a:custGeom>
              <a:avLst/>
              <a:gdLst/>
              <a:ahLst/>
              <a:cxnLst>
                <a:cxn ang="0">
                  <a:pos x="1053" y="92"/>
                </a:cxn>
                <a:cxn ang="0">
                  <a:pos x="1032" y="92"/>
                </a:cxn>
                <a:cxn ang="0">
                  <a:pos x="1013" y="91"/>
                </a:cxn>
                <a:cxn ang="0">
                  <a:pos x="991" y="91"/>
                </a:cxn>
                <a:cxn ang="0">
                  <a:pos x="972" y="88"/>
                </a:cxn>
                <a:cxn ang="0">
                  <a:pos x="951" y="87"/>
                </a:cxn>
                <a:cxn ang="0">
                  <a:pos x="930" y="84"/>
                </a:cxn>
                <a:cxn ang="0">
                  <a:pos x="910" y="81"/>
                </a:cxn>
                <a:cxn ang="0">
                  <a:pos x="891" y="77"/>
                </a:cxn>
                <a:cxn ang="0">
                  <a:pos x="870" y="73"/>
                </a:cxn>
                <a:cxn ang="0">
                  <a:pos x="851" y="69"/>
                </a:cxn>
                <a:cxn ang="0">
                  <a:pos x="831" y="63"/>
                </a:cxn>
                <a:cxn ang="0">
                  <a:pos x="812" y="58"/>
                </a:cxn>
                <a:cxn ang="0">
                  <a:pos x="793" y="51"/>
                </a:cxn>
                <a:cxn ang="0">
                  <a:pos x="774" y="44"/>
                </a:cxn>
                <a:cxn ang="0">
                  <a:pos x="756" y="36"/>
                </a:cxn>
                <a:cxn ang="0">
                  <a:pos x="739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739" y="0"/>
                </a:cxn>
                <a:cxn ang="0">
                  <a:pos x="750" y="6"/>
                </a:cxn>
                <a:cxn ang="0">
                  <a:pos x="766" y="15"/>
                </a:cxn>
                <a:cxn ang="0">
                  <a:pos x="781" y="22"/>
                </a:cxn>
                <a:cxn ang="0">
                  <a:pos x="801" y="30"/>
                </a:cxn>
                <a:cxn ang="0">
                  <a:pos x="820" y="38"/>
                </a:cxn>
                <a:cxn ang="0">
                  <a:pos x="841" y="45"/>
                </a:cxn>
                <a:cxn ang="0">
                  <a:pos x="862" y="52"/>
                </a:cxn>
                <a:cxn ang="0">
                  <a:pos x="885" y="61"/>
                </a:cxn>
                <a:cxn ang="0">
                  <a:pos x="909" y="66"/>
                </a:cxn>
                <a:cxn ang="0">
                  <a:pos x="932" y="73"/>
                </a:cxn>
                <a:cxn ang="0">
                  <a:pos x="953" y="79"/>
                </a:cxn>
                <a:cxn ang="0">
                  <a:pos x="976" y="83"/>
                </a:cxn>
                <a:cxn ang="0">
                  <a:pos x="997" y="87"/>
                </a:cxn>
                <a:cxn ang="0">
                  <a:pos x="1017" y="90"/>
                </a:cxn>
                <a:cxn ang="0">
                  <a:pos x="1036" y="92"/>
                </a:cxn>
                <a:cxn ang="0">
                  <a:pos x="1053" y="92"/>
                </a:cxn>
                <a:cxn ang="0">
                  <a:pos x="1053" y="92"/>
                </a:cxn>
              </a:cxnLst>
              <a:rect l="0" t="0" r="r" b="b"/>
              <a:pathLst>
                <a:path w="1053" h="92">
                  <a:moveTo>
                    <a:pt x="1053" y="92"/>
                  </a:moveTo>
                  <a:lnTo>
                    <a:pt x="1032" y="92"/>
                  </a:lnTo>
                  <a:lnTo>
                    <a:pt x="1013" y="91"/>
                  </a:lnTo>
                  <a:lnTo>
                    <a:pt x="991" y="91"/>
                  </a:lnTo>
                  <a:lnTo>
                    <a:pt x="972" y="88"/>
                  </a:lnTo>
                  <a:lnTo>
                    <a:pt x="951" y="87"/>
                  </a:lnTo>
                  <a:lnTo>
                    <a:pt x="930" y="84"/>
                  </a:lnTo>
                  <a:lnTo>
                    <a:pt x="910" y="81"/>
                  </a:lnTo>
                  <a:lnTo>
                    <a:pt x="891" y="77"/>
                  </a:lnTo>
                  <a:lnTo>
                    <a:pt x="870" y="73"/>
                  </a:lnTo>
                  <a:lnTo>
                    <a:pt x="851" y="69"/>
                  </a:lnTo>
                  <a:lnTo>
                    <a:pt x="831" y="63"/>
                  </a:lnTo>
                  <a:lnTo>
                    <a:pt x="812" y="58"/>
                  </a:lnTo>
                  <a:lnTo>
                    <a:pt x="793" y="51"/>
                  </a:lnTo>
                  <a:lnTo>
                    <a:pt x="774" y="44"/>
                  </a:lnTo>
                  <a:lnTo>
                    <a:pt x="756" y="36"/>
                  </a:lnTo>
                  <a:lnTo>
                    <a:pt x="739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750" y="6"/>
                  </a:lnTo>
                  <a:lnTo>
                    <a:pt x="766" y="15"/>
                  </a:lnTo>
                  <a:lnTo>
                    <a:pt x="781" y="22"/>
                  </a:lnTo>
                  <a:lnTo>
                    <a:pt x="801" y="30"/>
                  </a:lnTo>
                  <a:lnTo>
                    <a:pt x="820" y="38"/>
                  </a:lnTo>
                  <a:lnTo>
                    <a:pt x="841" y="45"/>
                  </a:lnTo>
                  <a:lnTo>
                    <a:pt x="862" y="52"/>
                  </a:lnTo>
                  <a:lnTo>
                    <a:pt x="885" y="61"/>
                  </a:lnTo>
                  <a:lnTo>
                    <a:pt x="909" y="66"/>
                  </a:lnTo>
                  <a:lnTo>
                    <a:pt x="932" y="73"/>
                  </a:lnTo>
                  <a:lnTo>
                    <a:pt x="953" y="79"/>
                  </a:lnTo>
                  <a:lnTo>
                    <a:pt x="976" y="83"/>
                  </a:lnTo>
                  <a:lnTo>
                    <a:pt x="997" y="87"/>
                  </a:lnTo>
                  <a:lnTo>
                    <a:pt x="1017" y="90"/>
                  </a:lnTo>
                  <a:lnTo>
                    <a:pt x="1036" y="92"/>
                  </a:lnTo>
                  <a:lnTo>
                    <a:pt x="1053" y="92"/>
                  </a:lnTo>
                  <a:lnTo>
                    <a:pt x="1053" y="9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5" name="Freeform 61"/>
            <p:cNvSpPr>
              <a:spLocks/>
            </p:cNvSpPr>
            <p:nvPr/>
          </p:nvSpPr>
          <p:spPr bwMode="auto">
            <a:xfrm>
              <a:off x="3782" y="3153"/>
              <a:ext cx="120" cy="2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1" y="10"/>
                </a:cxn>
                <a:cxn ang="0">
                  <a:pos x="18" y="22"/>
                </a:cxn>
                <a:cxn ang="0">
                  <a:pos x="8" y="36"/>
                </a:cxn>
                <a:cxn ang="0">
                  <a:pos x="2" y="53"/>
                </a:cxn>
                <a:cxn ang="0">
                  <a:pos x="0" y="70"/>
                </a:cxn>
                <a:cxn ang="0">
                  <a:pos x="0" y="92"/>
                </a:cxn>
                <a:cxn ang="0">
                  <a:pos x="4" y="115"/>
                </a:cxn>
                <a:cxn ang="0">
                  <a:pos x="14" y="140"/>
                </a:cxn>
                <a:cxn ang="0">
                  <a:pos x="29" y="162"/>
                </a:cxn>
                <a:cxn ang="0">
                  <a:pos x="52" y="182"/>
                </a:cxn>
                <a:cxn ang="0">
                  <a:pos x="83" y="196"/>
                </a:cxn>
                <a:cxn ang="0">
                  <a:pos x="122" y="200"/>
                </a:cxn>
                <a:cxn ang="0">
                  <a:pos x="160" y="197"/>
                </a:cxn>
                <a:cxn ang="0">
                  <a:pos x="191" y="189"/>
                </a:cxn>
                <a:cxn ang="0">
                  <a:pos x="212" y="176"/>
                </a:cxn>
                <a:cxn ang="0">
                  <a:pos x="226" y="162"/>
                </a:cxn>
                <a:cxn ang="0">
                  <a:pos x="234" y="146"/>
                </a:cxn>
                <a:cxn ang="0">
                  <a:pos x="237" y="129"/>
                </a:cxn>
                <a:cxn ang="0">
                  <a:pos x="236" y="112"/>
                </a:cxn>
                <a:cxn ang="0">
                  <a:pos x="232" y="99"/>
                </a:cxn>
                <a:cxn ang="0">
                  <a:pos x="193" y="117"/>
                </a:cxn>
                <a:cxn ang="0">
                  <a:pos x="155" y="125"/>
                </a:cxn>
                <a:cxn ang="0">
                  <a:pos x="120" y="122"/>
                </a:cxn>
                <a:cxn ang="0">
                  <a:pos x="89" y="111"/>
                </a:cxn>
                <a:cxn ang="0">
                  <a:pos x="64" y="92"/>
                </a:cxn>
                <a:cxn ang="0">
                  <a:pos x="48" y="67"/>
                </a:cxn>
                <a:cxn ang="0">
                  <a:pos x="43" y="36"/>
                </a:cxn>
                <a:cxn ang="0">
                  <a:pos x="50" y="0"/>
                </a:cxn>
              </a:cxnLst>
              <a:rect l="0" t="0" r="r" b="b"/>
              <a:pathLst>
                <a:path w="237" h="200">
                  <a:moveTo>
                    <a:pt x="50" y="0"/>
                  </a:moveTo>
                  <a:lnTo>
                    <a:pt x="31" y="10"/>
                  </a:lnTo>
                  <a:lnTo>
                    <a:pt x="18" y="22"/>
                  </a:lnTo>
                  <a:lnTo>
                    <a:pt x="8" y="36"/>
                  </a:lnTo>
                  <a:lnTo>
                    <a:pt x="2" y="53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4" y="115"/>
                  </a:lnTo>
                  <a:lnTo>
                    <a:pt x="14" y="140"/>
                  </a:lnTo>
                  <a:lnTo>
                    <a:pt x="29" y="162"/>
                  </a:lnTo>
                  <a:lnTo>
                    <a:pt x="52" y="182"/>
                  </a:lnTo>
                  <a:lnTo>
                    <a:pt x="83" y="196"/>
                  </a:lnTo>
                  <a:lnTo>
                    <a:pt x="122" y="200"/>
                  </a:lnTo>
                  <a:lnTo>
                    <a:pt x="160" y="197"/>
                  </a:lnTo>
                  <a:lnTo>
                    <a:pt x="191" y="189"/>
                  </a:lnTo>
                  <a:lnTo>
                    <a:pt x="212" y="176"/>
                  </a:lnTo>
                  <a:lnTo>
                    <a:pt x="226" y="162"/>
                  </a:lnTo>
                  <a:lnTo>
                    <a:pt x="234" y="146"/>
                  </a:lnTo>
                  <a:lnTo>
                    <a:pt x="237" y="129"/>
                  </a:lnTo>
                  <a:lnTo>
                    <a:pt x="236" y="112"/>
                  </a:lnTo>
                  <a:lnTo>
                    <a:pt x="232" y="99"/>
                  </a:lnTo>
                  <a:lnTo>
                    <a:pt x="193" y="117"/>
                  </a:lnTo>
                  <a:lnTo>
                    <a:pt x="155" y="125"/>
                  </a:lnTo>
                  <a:lnTo>
                    <a:pt x="120" y="122"/>
                  </a:lnTo>
                  <a:lnTo>
                    <a:pt x="89" y="111"/>
                  </a:lnTo>
                  <a:lnTo>
                    <a:pt x="64" y="92"/>
                  </a:lnTo>
                  <a:lnTo>
                    <a:pt x="48" y="67"/>
                  </a:lnTo>
                  <a:lnTo>
                    <a:pt x="43" y="36"/>
                  </a:lnTo>
                  <a:lnTo>
                    <a:pt x="50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6" name="Freeform 62"/>
            <p:cNvSpPr>
              <a:spLocks/>
            </p:cNvSpPr>
            <p:nvPr/>
          </p:nvSpPr>
          <p:spPr bwMode="auto">
            <a:xfrm>
              <a:off x="3999" y="3234"/>
              <a:ext cx="267" cy="22"/>
            </a:xfrm>
            <a:custGeom>
              <a:avLst/>
              <a:gdLst/>
              <a:ahLst/>
              <a:cxnLst>
                <a:cxn ang="0">
                  <a:pos x="534" y="0"/>
                </a:cxn>
                <a:cxn ang="0">
                  <a:pos x="529" y="7"/>
                </a:cxn>
                <a:cxn ang="0">
                  <a:pos x="523" y="12"/>
                </a:cxn>
                <a:cxn ang="0">
                  <a:pos x="519" y="18"/>
                </a:cxn>
                <a:cxn ang="0">
                  <a:pos x="515" y="22"/>
                </a:cxn>
                <a:cxn ang="0">
                  <a:pos x="2" y="22"/>
                </a:cxn>
                <a:cxn ang="0">
                  <a:pos x="2" y="16"/>
                </a:cxn>
                <a:cxn ang="0">
                  <a:pos x="2" y="11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534" y="0"/>
                </a:cxn>
              </a:cxnLst>
              <a:rect l="0" t="0" r="r" b="b"/>
              <a:pathLst>
                <a:path w="534" h="22">
                  <a:moveTo>
                    <a:pt x="534" y="0"/>
                  </a:moveTo>
                  <a:lnTo>
                    <a:pt x="529" y="7"/>
                  </a:lnTo>
                  <a:lnTo>
                    <a:pt x="523" y="12"/>
                  </a:lnTo>
                  <a:lnTo>
                    <a:pt x="519" y="18"/>
                  </a:lnTo>
                  <a:lnTo>
                    <a:pt x="515" y="22"/>
                  </a:lnTo>
                  <a:lnTo>
                    <a:pt x="2" y="22"/>
                  </a:lnTo>
                  <a:lnTo>
                    <a:pt x="2" y="16"/>
                  </a:lnTo>
                  <a:lnTo>
                    <a:pt x="2" y="11"/>
                  </a:lnTo>
                  <a:lnTo>
                    <a:pt x="2" y="5"/>
                  </a:lnTo>
                  <a:lnTo>
                    <a:pt x="0" y="0"/>
                  </a:lnTo>
                  <a:lnTo>
                    <a:pt x="534" y="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7" name="Freeform 63"/>
            <p:cNvSpPr>
              <a:spLocks/>
            </p:cNvSpPr>
            <p:nvPr/>
          </p:nvSpPr>
          <p:spPr bwMode="auto">
            <a:xfrm>
              <a:off x="4442" y="3026"/>
              <a:ext cx="193" cy="155"/>
            </a:xfrm>
            <a:custGeom>
              <a:avLst/>
              <a:gdLst/>
              <a:ahLst/>
              <a:cxnLst>
                <a:cxn ang="0">
                  <a:pos x="328" y="106"/>
                </a:cxn>
                <a:cxn ang="0">
                  <a:pos x="317" y="100"/>
                </a:cxn>
                <a:cxn ang="0">
                  <a:pos x="303" y="97"/>
                </a:cxn>
                <a:cxn ang="0">
                  <a:pos x="290" y="98"/>
                </a:cxn>
                <a:cxn ang="0">
                  <a:pos x="278" y="106"/>
                </a:cxn>
                <a:cxn ang="0">
                  <a:pos x="274" y="113"/>
                </a:cxn>
                <a:cxn ang="0">
                  <a:pos x="272" y="122"/>
                </a:cxn>
                <a:cxn ang="0">
                  <a:pos x="274" y="131"/>
                </a:cxn>
                <a:cxn ang="0">
                  <a:pos x="280" y="140"/>
                </a:cxn>
                <a:cxn ang="0">
                  <a:pos x="288" y="147"/>
                </a:cxn>
                <a:cxn ang="0">
                  <a:pos x="298" y="152"/>
                </a:cxn>
                <a:cxn ang="0">
                  <a:pos x="313" y="155"/>
                </a:cxn>
                <a:cxn ang="0">
                  <a:pos x="330" y="155"/>
                </a:cxn>
                <a:cxn ang="0">
                  <a:pos x="350" y="151"/>
                </a:cxn>
                <a:cxn ang="0">
                  <a:pos x="363" y="144"/>
                </a:cxn>
                <a:cxn ang="0">
                  <a:pos x="375" y="134"/>
                </a:cxn>
                <a:cxn ang="0">
                  <a:pos x="382" y="122"/>
                </a:cxn>
                <a:cxn ang="0">
                  <a:pos x="386" y="109"/>
                </a:cxn>
                <a:cxn ang="0">
                  <a:pos x="386" y="95"/>
                </a:cxn>
                <a:cxn ang="0">
                  <a:pos x="382" y="81"/>
                </a:cxn>
                <a:cxn ang="0">
                  <a:pos x="375" y="68"/>
                </a:cxn>
                <a:cxn ang="0">
                  <a:pos x="363" y="54"/>
                </a:cxn>
                <a:cxn ang="0">
                  <a:pos x="346" y="41"/>
                </a:cxn>
                <a:cxn ang="0">
                  <a:pos x="326" y="30"/>
                </a:cxn>
                <a:cxn ang="0">
                  <a:pos x="303" y="21"/>
                </a:cxn>
                <a:cxn ang="0">
                  <a:pos x="276" y="12"/>
                </a:cxn>
                <a:cxn ang="0">
                  <a:pos x="247" y="5"/>
                </a:cxn>
                <a:cxn ang="0">
                  <a:pos x="218" y="1"/>
                </a:cxn>
                <a:cxn ang="0">
                  <a:pos x="186" y="0"/>
                </a:cxn>
                <a:cxn ang="0">
                  <a:pos x="162" y="0"/>
                </a:cxn>
                <a:cxn ang="0">
                  <a:pos x="137" y="1"/>
                </a:cxn>
                <a:cxn ang="0">
                  <a:pos x="110" y="4"/>
                </a:cxn>
                <a:cxn ang="0">
                  <a:pos x="85" y="7"/>
                </a:cxn>
                <a:cxn ang="0">
                  <a:pos x="60" y="9"/>
                </a:cxn>
                <a:cxn ang="0">
                  <a:pos x="37" y="14"/>
                </a:cxn>
                <a:cxn ang="0">
                  <a:pos x="18" y="16"/>
                </a:cxn>
                <a:cxn ang="0">
                  <a:pos x="0" y="21"/>
                </a:cxn>
                <a:cxn ang="0">
                  <a:pos x="33" y="19"/>
                </a:cxn>
                <a:cxn ang="0">
                  <a:pos x="68" y="18"/>
                </a:cxn>
                <a:cxn ang="0">
                  <a:pos x="103" y="16"/>
                </a:cxn>
                <a:cxn ang="0">
                  <a:pos x="137" y="18"/>
                </a:cxn>
                <a:cxn ang="0">
                  <a:pos x="172" y="19"/>
                </a:cxn>
                <a:cxn ang="0">
                  <a:pos x="207" y="23"/>
                </a:cxn>
                <a:cxn ang="0">
                  <a:pos x="240" y="30"/>
                </a:cxn>
                <a:cxn ang="0">
                  <a:pos x="271" y="39"/>
                </a:cxn>
                <a:cxn ang="0">
                  <a:pos x="296" y="48"/>
                </a:cxn>
                <a:cxn ang="0">
                  <a:pos x="315" y="59"/>
                </a:cxn>
                <a:cxn ang="0">
                  <a:pos x="330" y="72"/>
                </a:cxn>
                <a:cxn ang="0">
                  <a:pos x="340" y="83"/>
                </a:cxn>
                <a:cxn ang="0">
                  <a:pos x="348" y="93"/>
                </a:cxn>
                <a:cxn ang="0">
                  <a:pos x="350" y="104"/>
                </a:cxn>
                <a:cxn ang="0">
                  <a:pos x="350" y="112"/>
                </a:cxn>
                <a:cxn ang="0">
                  <a:pos x="346" y="119"/>
                </a:cxn>
                <a:cxn ang="0">
                  <a:pos x="340" y="123"/>
                </a:cxn>
                <a:cxn ang="0">
                  <a:pos x="336" y="126"/>
                </a:cxn>
                <a:cxn ang="0">
                  <a:pos x="330" y="126"/>
                </a:cxn>
                <a:cxn ang="0">
                  <a:pos x="326" y="126"/>
                </a:cxn>
                <a:cxn ang="0">
                  <a:pos x="332" y="123"/>
                </a:cxn>
                <a:cxn ang="0">
                  <a:pos x="334" y="118"/>
                </a:cxn>
                <a:cxn ang="0">
                  <a:pos x="332" y="112"/>
                </a:cxn>
                <a:cxn ang="0">
                  <a:pos x="328" y="106"/>
                </a:cxn>
              </a:cxnLst>
              <a:rect l="0" t="0" r="r" b="b"/>
              <a:pathLst>
                <a:path w="386" h="155">
                  <a:moveTo>
                    <a:pt x="328" y="106"/>
                  </a:moveTo>
                  <a:lnTo>
                    <a:pt x="317" y="100"/>
                  </a:lnTo>
                  <a:lnTo>
                    <a:pt x="303" y="97"/>
                  </a:lnTo>
                  <a:lnTo>
                    <a:pt x="290" y="98"/>
                  </a:lnTo>
                  <a:lnTo>
                    <a:pt x="278" y="106"/>
                  </a:lnTo>
                  <a:lnTo>
                    <a:pt x="274" y="113"/>
                  </a:lnTo>
                  <a:lnTo>
                    <a:pt x="272" y="122"/>
                  </a:lnTo>
                  <a:lnTo>
                    <a:pt x="274" y="131"/>
                  </a:lnTo>
                  <a:lnTo>
                    <a:pt x="280" y="140"/>
                  </a:lnTo>
                  <a:lnTo>
                    <a:pt x="288" y="147"/>
                  </a:lnTo>
                  <a:lnTo>
                    <a:pt x="298" y="152"/>
                  </a:lnTo>
                  <a:lnTo>
                    <a:pt x="313" y="155"/>
                  </a:lnTo>
                  <a:lnTo>
                    <a:pt x="330" y="155"/>
                  </a:lnTo>
                  <a:lnTo>
                    <a:pt x="350" y="151"/>
                  </a:lnTo>
                  <a:lnTo>
                    <a:pt x="363" y="144"/>
                  </a:lnTo>
                  <a:lnTo>
                    <a:pt x="375" y="134"/>
                  </a:lnTo>
                  <a:lnTo>
                    <a:pt x="382" y="122"/>
                  </a:lnTo>
                  <a:lnTo>
                    <a:pt x="386" y="109"/>
                  </a:lnTo>
                  <a:lnTo>
                    <a:pt x="386" y="95"/>
                  </a:lnTo>
                  <a:lnTo>
                    <a:pt x="382" y="81"/>
                  </a:lnTo>
                  <a:lnTo>
                    <a:pt x="375" y="68"/>
                  </a:lnTo>
                  <a:lnTo>
                    <a:pt x="363" y="54"/>
                  </a:lnTo>
                  <a:lnTo>
                    <a:pt x="346" y="41"/>
                  </a:lnTo>
                  <a:lnTo>
                    <a:pt x="326" y="30"/>
                  </a:lnTo>
                  <a:lnTo>
                    <a:pt x="303" y="21"/>
                  </a:lnTo>
                  <a:lnTo>
                    <a:pt x="276" y="12"/>
                  </a:lnTo>
                  <a:lnTo>
                    <a:pt x="247" y="5"/>
                  </a:lnTo>
                  <a:lnTo>
                    <a:pt x="218" y="1"/>
                  </a:lnTo>
                  <a:lnTo>
                    <a:pt x="186" y="0"/>
                  </a:lnTo>
                  <a:lnTo>
                    <a:pt x="162" y="0"/>
                  </a:lnTo>
                  <a:lnTo>
                    <a:pt x="137" y="1"/>
                  </a:lnTo>
                  <a:lnTo>
                    <a:pt x="110" y="4"/>
                  </a:lnTo>
                  <a:lnTo>
                    <a:pt x="85" y="7"/>
                  </a:lnTo>
                  <a:lnTo>
                    <a:pt x="60" y="9"/>
                  </a:lnTo>
                  <a:lnTo>
                    <a:pt x="37" y="14"/>
                  </a:lnTo>
                  <a:lnTo>
                    <a:pt x="18" y="16"/>
                  </a:lnTo>
                  <a:lnTo>
                    <a:pt x="0" y="21"/>
                  </a:lnTo>
                  <a:lnTo>
                    <a:pt x="33" y="19"/>
                  </a:lnTo>
                  <a:lnTo>
                    <a:pt x="68" y="18"/>
                  </a:lnTo>
                  <a:lnTo>
                    <a:pt x="103" y="16"/>
                  </a:lnTo>
                  <a:lnTo>
                    <a:pt x="137" y="18"/>
                  </a:lnTo>
                  <a:lnTo>
                    <a:pt x="172" y="19"/>
                  </a:lnTo>
                  <a:lnTo>
                    <a:pt x="207" y="23"/>
                  </a:lnTo>
                  <a:lnTo>
                    <a:pt x="240" y="30"/>
                  </a:lnTo>
                  <a:lnTo>
                    <a:pt x="271" y="39"/>
                  </a:lnTo>
                  <a:lnTo>
                    <a:pt x="296" y="48"/>
                  </a:lnTo>
                  <a:lnTo>
                    <a:pt x="315" y="59"/>
                  </a:lnTo>
                  <a:lnTo>
                    <a:pt x="330" y="72"/>
                  </a:lnTo>
                  <a:lnTo>
                    <a:pt x="340" y="83"/>
                  </a:lnTo>
                  <a:lnTo>
                    <a:pt x="348" y="93"/>
                  </a:lnTo>
                  <a:lnTo>
                    <a:pt x="350" y="104"/>
                  </a:lnTo>
                  <a:lnTo>
                    <a:pt x="350" y="112"/>
                  </a:lnTo>
                  <a:lnTo>
                    <a:pt x="346" y="119"/>
                  </a:lnTo>
                  <a:lnTo>
                    <a:pt x="340" y="123"/>
                  </a:lnTo>
                  <a:lnTo>
                    <a:pt x="336" y="126"/>
                  </a:lnTo>
                  <a:lnTo>
                    <a:pt x="330" y="126"/>
                  </a:lnTo>
                  <a:lnTo>
                    <a:pt x="326" y="126"/>
                  </a:lnTo>
                  <a:lnTo>
                    <a:pt x="332" y="123"/>
                  </a:lnTo>
                  <a:lnTo>
                    <a:pt x="334" y="118"/>
                  </a:lnTo>
                  <a:lnTo>
                    <a:pt x="332" y="112"/>
                  </a:lnTo>
                  <a:lnTo>
                    <a:pt x="328" y="106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8" name="Freeform 64"/>
            <p:cNvSpPr>
              <a:spLocks/>
            </p:cNvSpPr>
            <p:nvPr/>
          </p:nvSpPr>
          <p:spPr bwMode="auto">
            <a:xfrm>
              <a:off x="2734" y="3229"/>
              <a:ext cx="528" cy="947"/>
            </a:xfrm>
            <a:custGeom>
              <a:avLst/>
              <a:gdLst/>
              <a:ahLst/>
              <a:cxnLst>
                <a:cxn ang="0">
                  <a:pos x="210" y="304"/>
                </a:cxn>
                <a:cxn ang="0">
                  <a:pos x="279" y="253"/>
                </a:cxn>
                <a:cxn ang="0">
                  <a:pos x="248" y="183"/>
                </a:cxn>
                <a:cxn ang="0">
                  <a:pos x="142" y="165"/>
                </a:cxn>
                <a:cxn ang="0">
                  <a:pos x="117" y="199"/>
                </a:cxn>
                <a:cxn ang="0">
                  <a:pos x="160" y="228"/>
                </a:cxn>
                <a:cxn ang="0">
                  <a:pos x="121" y="258"/>
                </a:cxn>
                <a:cxn ang="0">
                  <a:pos x="75" y="250"/>
                </a:cxn>
                <a:cxn ang="0">
                  <a:pos x="36" y="164"/>
                </a:cxn>
                <a:cxn ang="0">
                  <a:pos x="121" y="41"/>
                </a:cxn>
                <a:cxn ang="0">
                  <a:pos x="301" y="39"/>
                </a:cxn>
                <a:cxn ang="0">
                  <a:pos x="385" y="146"/>
                </a:cxn>
                <a:cxn ang="0">
                  <a:pos x="376" y="287"/>
                </a:cxn>
                <a:cxn ang="0">
                  <a:pos x="281" y="413"/>
                </a:cxn>
                <a:cxn ang="0">
                  <a:pos x="123" y="430"/>
                </a:cxn>
                <a:cxn ang="0">
                  <a:pos x="59" y="382"/>
                </a:cxn>
                <a:cxn ang="0">
                  <a:pos x="58" y="426"/>
                </a:cxn>
                <a:cxn ang="0">
                  <a:pos x="115" y="499"/>
                </a:cxn>
                <a:cxn ang="0">
                  <a:pos x="218" y="549"/>
                </a:cxn>
                <a:cxn ang="0">
                  <a:pos x="349" y="553"/>
                </a:cxn>
                <a:cxn ang="0">
                  <a:pos x="382" y="638"/>
                </a:cxn>
                <a:cxn ang="0">
                  <a:pos x="449" y="741"/>
                </a:cxn>
                <a:cxn ang="0">
                  <a:pos x="515" y="904"/>
                </a:cxn>
                <a:cxn ang="0">
                  <a:pos x="524" y="947"/>
                </a:cxn>
                <a:cxn ang="0">
                  <a:pos x="542" y="940"/>
                </a:cxn>
                <a:cxn ang="0">
                  <a:pos x="561" y="799"/>
                </a:cxn>
                <a:cxn ang="0">
                  <a:pos x="646" y="695"/>
                </a:cxn>
                <a:cxn ang="0">
                  <a:pos x="681" y="577"/>
                </a:cxn>
                <a:cxn ang="0">
                  <a:pos x="775" y="559"/>
                </a:cxn>
                <a:cxn ang="0">
                  <a:pos x="895" y="528"/>
                </a:cxn>
                <a:cxn ang="0">
                  <a:pos x="976" y="465"/>
                </a:cxn>
                <a:cxn ang="0">
                  <a:pos x="1005" y="388"/>
                </a:cxn>
                <a:cxn ang="0">
                  <a:pos x="972" y="408"/>
                </a:cxn>
                <a:cxn ang="0">
                  <a:pos x="864" y="437"/>
                </a:cxn>
                <a:cxn ang="0">
                  <a:pos x="711" y="359"/>
                </a:cxn>
                <a:cxn ang="0">
                  <a:pos x="667" y="214"/>
                </a:cxn>
                <a:cxn ang="0">
                  <a:pos x="698" y="82"/>
                </a:cxn>
                <a:cxn ang="0">
                  <a:pos x="837" y="23"/>
                </a:cxn>
                <a:cxn ang="0">
                  <a:pos x="997" y="95"/>
                </a:cxn>
                <a:cxn ang="0">
                  <a:pos x="1005" y="224"/>
                </a:cxn>
                <a:cxn ang="0">
                  <a:pos x="958" y="257"/>
                </a:cxn>
                <a:cxn ang="0">
                  <a:pos x="910" y="250"/>
                </a:cxn>
                <a:cxn ang="0">
                  <a:pos x="910" y="206"/>
                </a:cxn>
                <a:cxn ang="0">
                  <a:pos x="945" y="182"/>
                </a:cxn>
                <a:cxn ang="0">
                  <a:pos x="856" y="165"/>
                </a:cxn>
                <a:cxn ang="0">
                  <a:pos x="775" y="215"/>
                </a:cxn>
                <a:cxn ang="0">
                  <a:pos x="800" y="283"/>
                </a:cxn>
                <a:cxn ang="0">
                  <a:pos x="904" y="312"/>
                </a:cxn>
                <a:cxn ang="0">
                  <a:pos x="1030" y="253"/>
                </a:cxn>
                <a:cxn ang="0">
                  <a:pos x="1030" y="91"/>
                </a:cxn>
                <a:cxn ang="0">
                  <a:pos x="891" y="7"/>
                </a:cxn>
                <a:cxn ang="0">
                  <a:pos x="748" y="7"/>
                </a:cxn>
                <a:cxn ang="0">
                  <a:pos x="619" y="53"/>
                </a:cxn>
                <a:cxn ang="0">
                  <a:pos x="538" y="122"/>
                </a:cxn>
                <a:cxn ang="0">
                  <a:pos x="486" y="85"/>
                </a:cxn>
                <a:cxn ang="0">
                  <a:pos x="376" y="25"/>
                </a:cxn>
                <a:cxn ang="0">
                  <a:pos x="235" y="0"/>
                </a:cxn>
                <a:cxn ang="0">
                  <a:pos x="98" y="31"/>
                </a:cxn>
                <a:cxn ang="0">
                  <a:pos x="0" y="176"/>
                </a:cxn>
                <a:cxn ang="0">
                  <a:pos x="83" y="303"/>
                </a:cxn>
              </a:cxnLst>
              <a:rect l="0" t="0" r="r" b="b"/>
              <a:pathLst>
                <a:path w="1057" h="947">
                  <a:moveTo>
                    <a:pt x="117" y="311"/>
                  </a:moveTo>
                  <a:lnTo>
                    <a:pt x="150" y="312"/>
                  </a:lnTo>
                  <a:lnTo>
                    <a:pt x="183" y="310"/>
                  </a:lnTo>
                  <a:lnTo>
                    <a:pt x="210" y="304"/>
                  </a:lnTo>
                  <a:lnTo>
                    <a:pt x="235" y="296"/>
                  </a:lnTo>
                  <a:lnTo>
                    <a:pt x="254" y="283"/>
                  </a:lnTo>
                  <a:lnTo>
                    <a:pt x="270" y="269"/>
                  </a:lnTo>
                  <a:lnTo>
                    <a:pt x="279" y="253"/>
                  </a:lnTo>
                  <a:lnTo>
                    <a:pt x="283" y="235"/>
                  </a:lnTo>
                  <a:lnTo>
                    <a:pt x="279" y="215"/>
                  </a:lnTo>
                  <a:lnTo>
                    <a:pt x="268" y="199"/>
                  </a:lnTo>
                  <a:lnTo>
                    <a:pt x="248" y="183"/>
                  </a:lnTo>
                  <a:lnTo>
                    <a:pt x="225" y="172"/>
                  </a:lnTo>
                  <a:lnTo>
                    <a:pt x="200" y="165"/>
                  </a:lnTo>
                  <a:lnTo>
                    <a:pt x="171" y="163"/>
                  </a:lnTo>
                  <a:lnTo>
                    <a:pt x="142" y="165"/>
                  </a:lnTo>
                  <a:lnTo>
                    <a:pt x="115" y="175"/>
                  </a:lnTo>
                  <a:lnTo>
                    <a:pt x="110" y="182"/>
                  </a:lnTo>
                  <a:lnTo>
                    <a:pt x="110" y="190"/>
                  </a:lnTo>
                  <a:lnTo>
                    <a:pt x="117" y="199"/>
                  </a:lnTo>
                  <a:lnTo>
                    <a:pt x="131" y="201"/>
                  </a:lnTo>
                  <a:lnTo>
                    <a:pt x="144" y="206"/>
                  </a:lnTo>
                  <a:lnTo>
                    <a:pt x="156" y="215"/>
                  </a:lnTo>
                  <a:lnTo>
                    <a:pt x="160" y="228"/>
                  </a:lnTo>
                  <a:lnTo>
                    <a:pt x="154" y="242"/>
                  </a:lnTo>
                  <a:lnTo>
                    <a:pt x="144" y="250"/>
                  </a:lnTo>
                  <a:lnTo>
                    <a:pt x="133" y="255"/>
                  </a:lnTo>
                  <a:lnTo>
                    <a:pt x="121" y="258"/>
                  </a:lnTo>
                  <a:lnTo>
                    <a:pt x="108" y="258"/>
                  </a:lnTo>
                  <a:lnTo>
                    <a:pt x="96" y="257"/>
                  </a:lnTo>
                  <a:lnTo>
                    <a:pt x="85" y="254"/>
                  </a:lnTo>
                  <a:lnTo>
                    <a:pt x="75" y="250"/>
                  </a:lnTo>
                  <a:lnTo>
                    <a:pt x="67" y="244"/>
                  </a:lnTo>
                  <a:lnTo>
                    <a:pt x="50" y="224"/>
                  </a:lnTo>
                  <a:lnTo>
                    <a:pt x="38" y="196"/>
                  </a:lnTo>
                  <a:lnTo>
                    <a:pt x="36" y="164"/>
                  </a:lnTo>
                  <a:lnTo>
                    <a:pt x="44" y="129"/>
                  </a:lnTo>
                  <a:lnTo>
                    <a:pt x="59" y="95"/>
                  </a:lnTo>
                  <a:lnTo>
                    <a:pt x="85" y="64"/>
                  </a:lnTo>
                  <a:lnTo>
                    <a:pt x="121" y="41"/>
                  </a:lnTo>
                  <a:lnTo>
                    <a:pt x="169" y="27"/>
                  </a:lnTo>
                  <a:lnTo>
                    <a:pt x="220" y="23"/>
                  </a:lnTo>
                  <a:lnTo>
                    <a:pt x="264" y="27"/>
                  </a:lnTo>
                  <a:lnTo>
                    <a:pt x="301" y="39"/>
                  </a:lnTo>
                  <a:lnTo>
                    <a:pt x="331" y="59"/>
                  </a:lnTo>
                  <a:lnTo>
                    <a:pt x="356" y="82"/>
                  </a:lnTo>
                  <a:lnTo>
                    <a:pt x="374" y="113"/>
                  </a:lnTo>
                  <a:lnTo>
                    <a:pt x="385" y="146"/>
                  </a:lnTo>
                  <a:lnTo>
                    <a:pt x="389" y="182"/>
                  </a:lnTo>
                  <a:lnTo>
                    <a:pt x="387" y="214"/>
                  </a:lnTo>
                  <a:lnTo>
                    <a:pt x="383" y="250"/>
                  </a:lnTo>
                  <a:lnTo>
                    <a:pt x="376" y="287"/>
                  </a:lnTo>
                  <a:lnTo>
                    <a:pt x="362" y="325"/>
                  </a:lnTo>
                  <a:lnTo>
                    <a:pt x="343" y="359"/>
                  </a:lnTo>
                  <a:lnTo>
                    <a:pt x="316" y="390"/>
                  </a:lnTo>
                  <a:lnTo>
                    <a:pt x="281" y="413"/>
                  </a:lnTo>
                  <a:lnTo>
                    <a:pt x="237" y="430"/>
                  </a:lnTo>
                  <a:lnTo>
                    <a:pt x="191" y="437"/>
                  </a:lnTo>
                  <a:lnTo>
                    <a:pt x="154" y="437"/>
                  </a:lnTo>
                  <a:lnTo>
                    <a:pt x="123" y="430"/>
                  </a:lnTo>
                  <a:lnTo>
                    <a:pt x="100" y="420"/>
                  </a:lnTo>
                  <a:lnTo>
                    <a:pt x="83" y="408"/>
                  </a:lnTo>
                  <a:lnTo>
                    <a:pt x="69" y="394"/>
                  </a:lnTo>
                  <a:lnTo>
                    <a:pt x="59" y="382"/>
                  </a:lnTo>
                  <a:lnTo>
                    <a:pt x="54" y="370"/>
                  </a:lnTo>
                  <a:lnTo>
                    <a:pt x="52" y="388"/>
                  </a:lnTo>
                  <a:lnTo>
                    <a:pt x="52" y="407"/>
                  </a:lnTo>
                  <a:lnTo>
                    <a:pt x="58" y="426"/>
                  </a:lnTo>
                  <a:lnTo>
                    <a:pt x="67" y="445"/>
                  </a:lnTo>
                  <a:lnTo>
                    <a:pt x="79" y="465"/>
                  </a:lnTo>
                  <a:lnTo>
                    <a:pt x="96" y="483"/>
                  </a:lnTo>
                  <a:lnTo>
                    <a:pt x="115" y="499"/>
                  </a:lnTo>
                  <a:lnTo>
                    <a:pt x="137" y="515"/>
                  </a:lnTo>
                  <a:lnTo>
                    <a:pt x="162" y="528"/>
                  </a:lnTo>
                  <a:lnTo>
                    <a:pt x="189" y="541"/>
                  </a:lnTo>
                  <a:lnTo>
                    <a:pt x="218" y="549"/>
                  </a:lnTo>
                  <a:lnTo>
                    <a:pt x="248" y="556"/>
                  </a:lnTo>
                  <a:lnTo>
                    <a:pt x="279" y="559"/>
                  </a:lnTo>
                  <a:lnTo>
                    <a:pt x="314" y="559"/>
                  </a:lnTo>
                  <a:lnTo>
                    <a:pt x="349" y="553"/>
                  </a:lnTo>
                  <a:lnTo>
                    <a:pt x="385" y="545"/>
                  </a:lnTo>
                  <a:lnTo>
                    <a:pt x="376" y="577"/>
                  </a:lnTo>
                  <a:lnTo>
                    <a:pt x="374" y="607"/>
                  </a:lnTo>
                  <a:lnTo>
                    <a:pt x="382" y="638"/>
                  </a:lnTo>
                  <a:lnTo>
                    <a:pt x="393" y="667"/>
                  </a:lnTo>
                  <a:lnTo>
                    <a:pt x="410" y="695"/>
                  </a:lnTo>
                  <a:lnTo>
                    <a:pt x="430" y="718"/>
                  </a:lnTo>
                  <a:lnTo>
                    <a:pt x="449" y="741"/>
                  </a:lnTo>
                  <a:lnTo>
                    <a:pt x="466" y="757"/>
                  </a:lnTo>
                  <a:lnTo>
                    <a:pt x="493" y="799"/>
                  </a:lnTo>
                  <a:lnTo>
                    <a:pt x="509" y="854"/>
                  </a:lnTo>
                  <a:lnTo>
                    <a:pt x="515" y="904"/>
                  </a:lnTo>
                  <a:lnTo>
                    <a:pt x="513" y="932"/>
                  </a:lnTo>
                  <a:lnTo>
                    <a:pt x="513" y="940"/>
                  </a:lnTo>
                  <a:lnTo>
                    <a:pt x="518" y="944"/>
                  </a:lnTo>
                  <a:lnTo>
                    <a:pt x="524" y="947"/>
                  </a:lnTo>
                  <a:lnTo>
                    <a:pt x="528" y="947"/>
                  </a:lnTo>
                  <a:lnTo>
                    <a:pt x="530" y="947"/>
                  </a:lnTo>
                  <a:lnTo>
                    <a:pt x="536" y="944"/>
                  </a:lnTo>
                  <a:lnTo>
                    <a:pt x="542" y="940"/>
                  </a:lnTo>
                  <a:lnTo>
                    <a:pt x="542" y="932"/>
                  </a:lnTo>
                  <a:lnTo>
                    <a:pt x="542" y="904"/>
                  </a:lnTo>
                  <a:lnTo>
                    <a:pt x="546" y="854"/>
                  </a:lnTo>
                  <a:lnTo>
                    <a:pt x="561" y="799"/>
                  </a:lnTo>
                  <a:lnTo>
                    <a:pt x="588" y="757"/>
                  </a:lnTo>
                  <a:lnTo>
                    <a:pt x="607" y="741"/>
                  </a:lnTo>
                  <a:lnTo>
                    <a:pt x="627" y="718"/>
                  </a:lnTo>
                  <a:lnTo>
                    <a:pt x="646" y="695"/>
                  </a:lnTo>
                  <a:lnTo>
                    <a:pt x="661" y="667"/>
                  </a:lnTo>
                  <a:lnTo>
                    <a:pt x="675" y="638"/>
                  </a:lnTo>
                  <a:lnTo>
                    <a:pt x="682" y="607"/>
                  </a:lnTo>
                  <a:lnTo>
                    <a:pt x="681" y="577"/>
                  </a:lnTo>
                  <a:lnTo>
                    <a:pt x="671" y="545"/>
                  </a:lnTo>
                  <a:lnTo>
                    <a:pt x="708" y="553"/>
                  </a:lnTo>
                  <a:lnTo>
                    <a:pt x="742" y="559"/>
                  </a:lnTo>
                  <a:lnTo>
                    <a:pt x="775" y="559"/>
                  </a:lnTo>
                  <a:lnTo>
                    <a:pt x="808" y="556"/>
                  </a:lnTo>
                  <a:lnTo>
                    <a:pt x="839" y="549"/>
                  </a:lnTo>
                  <a:lnTo>
                    <a:pt x="868" y="541"/>
                  </a:lnTo>
                  <a:lnTo>
                    <a:pt x="895" y="528"/>
                  </a:lnTo>
                  <a:lnTo>
                    <a:pt x="920" y="515"/>
                  </a:lnTo>
                  <a:lnTo>
                    <a:pt x="941" y="499"/>
                  </a:lnTo>
                  <a:lnTo>
                    <a:pt x="960" y="483"/>
                  </a:lnTo>
                  <a:lnTo>
                    <a:pt x="976" y="465"/>
                  </a:lnTo>
                  <a:lnTo>
                    <a:pt x="989" y="445"/>
                  </a:lnTo>
                  <a:lnTo>
                    <a:pt x="997" y="426"/>
                  </a:lnTo>
                  <a:lnTo>
                    <a:pt x="1003" y="407"/>
                  </a:lnTo>
                  <a:lnTo>
                    <a:pt x="1005" y="388"/>
                  </a:lnTo>
                  <a:lnTo>
                    <a:pt x="1001" y="370"/>
                  </a:lnTo>
                  <a:lnTo>
                    <a:pt x="995" y="382"/>
                  </a:lnTo>
                  <a:lnTo>
                    <a:pt x="985" y="394"/>
                  </a:lnTo>
                  <a:lnTo>
                    <a:pt x="972" y="408"/>
                  </a:lnTo>
                  <a:lnTo>
                    <a:pt x="954" y="420"/>
                  </a:lnTo>
                  <a:lnTo>
                    <a:pt x="931" y="430"/>
                  </a:lnTo>
                  <a:lnTo>
                    <a:pt x="900" y="437"/>
                  </a:lnTo>
                  <a:lnTo>
                    <a:pt x="864" y="437"/>
                  </a:lnTo>
                  <a:lnTo>
                    <a:pt x="817" y="430"/>
                  </a:lnTo>
                  <a:lnTo>
                    <a:pt x="773" y="413"/>
                  </a:lnTo>
                  <a:lnTo>
                    <a:pt x="738" y="390"/>
                  </a:lnTo>
                  <a:lnTo>
                    <a:pt x="711" y="359"/>
                  </a:lnTo>
                  <a:lnTo>
                    <a:pt x="692" y="325"/>
                  </a:lnTo>
                  <a:lnTo>
                    <a:pt x="679" y="287"/>
                  </a:lnTo>
                  <a:lnTo>
                    <a:pt x="671" y="250"/>
                  </a:lnTo>
                  <a:lnTo>
                    <a:pt x="667" y="214"/>
                  </a:lnTo>
                  <a:lnTo>
                    <a:pt x="665" y="182"/>
                  </a:lnTo>
                  <a:lnTo>
                    <a:pt x="669" y="146"/>
                  </a:lnTo>
                  <a:lnTo>
                    <a:pt x="681" y="113"/>
                  </a:lnTo>
                  <a:lnTo>
                    <a:pt x="698" y="82"/>
                  </a:lnTo>
                  <a:lnTo>
                    <a:pt x="723" y="59"/>
                  </a:lnTo>
                  <a:lnTo>
                    <a:pt x="754" y="39"/>
                  </a:lnTo>
                  <a:lnTo>
                    <a:pt x="792" y="27"/>
                  </a:lnTo>
                  <a:lnTo>
                    <a:pt x="837" y="23"/>
                  </a:lnTo>
                  <a:lnTo>
                    <a:pt x="887" y="27"/>
                  </a:lnTo>
                  <a:lnTo>
                    <a:pt x="935" y="41"/>
                  </a:lnTo>
                  <a:lnTo>
                    <a:pt x="972" y="64"/>
                  </a:lnTo>
                  <a:lnTo>
                    <a:pt x="997" y="95"/>
                  </a:lnTo>
                  <a:lnTo>
                    <a:pt x="1012" y="129"/>
                  </a:lnTo>
                  <a:lnTo>
                    <a:pt x="1018" y="164"/>
                  </a:lnTo>
                  <a:lnTo>
                    <a:pt x="1016" y="196"/>
                  </a:lnTo>
                  <a:lnTo>
                    <a:pt x="1005" y="224"/>
                  </a:lnTo>
                  <a:lnTo>
                    <a:pt x="987" y="244"/>
                  </a:lnTo>
                  <a:lnTo>
                    <a:pt x="979" y="250"/>
                  </a:lnTo>
                  <a:lnTo>
                    <a:pt x="970" y="254"/>
                  </a:lnTo>
                  <a:lnTo>
                    <a:pt x="958" y="257"/>
                  </a:lnTo>
                  <a:lnTo>
                    <a:pt x="947" y="258"/>
                  </a:lnTo>
                  <a:lnTo>
                    <a:pt x="935" y="258"/>
                  </a:lnTo>
                  <a:lnTo>
                    <a:pt x="922" y="255"/>
                  </a:lnTo>
                  <a:lnTo>
                    <a:pt x="910" y="250"/>
                  </a:lnTo>
                  <a:lnTo>
                    <a:pt x="900" y="242"/>
                  </a:lnTo>
                  <a:lnTo>
                    <a:pt x="895" y="228"/>
                  </a:lnTo>
                  <a:lnTo>
                    <a:pt x="898" y="215"/>
                  </a:lnTo>
                  <a:lnTo>
                    <a:pt x="910" y="206"/>
                  </a:lnTo>
                  <a:lnTo>
                    <a:pt x="924" y="201"/>
                  </a:lnTo>
                  <a:lnTo>
                    <a:pt x="937" y="199"/>
                  </a:lnTo>
                  <a:lnTo>
                    <a:pt x="945" y="190"/>
                  </a:lnTo>
                  <a:lnTo>
                    <a:pt x="945" y="182"/>
                  </a:lnTo>
                  <a:lnTo>
                    <a:pt x="939" y="175"/>
                  </a:lnTo>
                  <a:lnTo>
                    <a:pt x="912" y="165"/>
                  </a:lnTo>
                  <a:lnTo>
                    <a:pt x="883" y="163"/>
                  </a:lnTo>
                  <a:lnTo>
                    <a:pt x="856" y="165"/>
                  </a:lnTo>
                  <a:lnTo>
                    <a:pt x="829" y="172"/>
                  </a:lnTo>
                  <a:lnTo>
                    <a:pt x="806" y="183"/>
                  </a:lnTo>
                  <a:lnTo>
                    <a:pt x="789" y="199"/>
                  </a:lnTo>
                  <a:lnTo>
                    <a:pt x="775" y="215"/>
                  </a:lnTo>
                  <a:lnTo>
                    <a:pt x="771" y="235"/>
                  </a:lnTo>
                  <a:lnTo>
                    <a:pt x="775" y="253"/>
                  </a:lnTo>
                  <a:lnTo>
                    <a:pt x="785" y="269"/>
                  </a:lnTo>
                  <a:lnTo>
                    <a:pt x="800" y="283"/>
                  </a:lnTo>
                  <a:lnTo>
                    <a:pt x="819" y="296"/>
                  </a:lnTo>
                  <a:lnTo>
                    <a:pt x="844" y="304"/>
                  </a:lnTo>
                  <a:lnTo>
                    <a:pt x="871" y="310"/>
                  </a:lnTo>
                  <a:lnTo>
                    <a:pt x="904" y="312"/>
                  </a:lnTo>
                  <a:lnTo>
                    <a:pt x="937" y="311"/>
                  </a:lnTo>
                  <a:lnTo>
                    <a:pt x="972" y="303"/>
                  </a:lnTo>
                  <a:lnTo>
                    <a:pt x="1003" y="282"/>
                  </a:lnTo>
                  <a:lnTo>
                    <a:pt x="1030" y="253"/>
                  </a:lnTo>
                  <a:lnTo>
                    <a:pt x="1049" y="217"/>
                  </a:lnTo>
                  <a:lnTo>
                    <a:pt x="1057" y="176"/>
                  </a:lnTo>
                  <a:lnTo>
                    <a:pt x="1051" y="133"/>
                  </a:lnTo>
                  <a:lnTo>
                    <a:pt x="1030" y="91"/>
                  </a:lnTo>
                  <a:lnTo>
                    <a:pt x="987" y="50"/>
                  </a:lnTo>
                  <a:lnTo>
                    <a:pt x="956" y="31"/>
                  </a:lnTo>
                  <a:lnTo>
                    <a:pt x="925" y="17"/>
                  </a:lnTo>
                  <a:lnTo>
                    <a:pt x="891" y="7"/>
                  </a:lnTo>
                  <a:lnTo>
                    <a:pt x="856" y="2"/>
                  </a:lnTo>
                  <a:lnTo>
                    <a:pt x="819" y="0"/>
                  </a:lnTo>
                  <a:lnTo>
                    <a:pt x="783" y="3"/>
                  </a:lnTo>
                  <a:lnTo>
                    <a:pt x="748" y="7"/>
                  </a:lnTo>
                  <a:lnTo>
                    <a:pt x="713" y="16"/>
                  </a:lnTo>
                  <a:lnTo>
                    <a:pt x="679" y="25"/>
                  </a:lnTo>
                  <a:lnTo>
                    <a:pt x="648" y="38"/>
                  </a:lnTo>
                  <a:lnTo>
                    <a:pt x="619" y="53"/>
                  </a:lnTo>
                  <a:lnTo>
                    <a:pt x="592" y="68"/>
                  </a:lnTo>
                  <a:lnTo>
                    <a:pt x="571" y="85"/>
                  </a:lnTo>
                  <a:lnTo>
                    <a:pt x="551" y="103"/>
                  </a:lnTo>
                  <a:lnTo>
                    <a:pt x="538" y="122"/>
                  </a:lnTo>
                  <a:lnTo>
                    <a:pt x="528" y="140"/>
                  </a:lnTo>
                  <a:lnTo>
                    <a:pt x="518" y="122"/>
                  </a:lnTo>
                  <a:lnTo>
                    <a:pt x="505" y="103"/>
                  </a:lnTo>
                  <a:lnTo>
                    <a:pt x="486" y="85"/>
                  </a:lnTo>
                  <a:lnTo>
                    <a:pt x="464" y="68"/>
                  </a:lnTo>
                  <a:lnTo>
                    <a:pt x="437" y="53"/>
                  </a:lnTo>
                  <a:lnTo>
                    <a:pt x="409" y="38"/>
                  </a:lnTo>
                  <a:lnTo>
                    <a:pt x="376" y="25"/>
                  </a:lnTo>
                  <a:lnTo>
                    <a:pt x="343" y="16"/>
                  </a:lnTo>
                  <a:lnTo>
                    <a:pt x="308" y="7"/>
                  </a:lnTo>
                  <a:lnTo>
                    <a:pt x="272" y="3"/>
                  </a:lnTo>
                  <a:lnTo>
                    <a:pt x="235" y="0"/>
                  </a:lnTo>
                  <a:lnTo>
                    <a:pt x="198" y="2"/>
                  </a:lnTo>
                  <a:lnTo>
                    <a:pt x="164" y="7"/>
                  </a:lnTo>
                  <a:lnTo>
                    <a:pt x="129" y="17"/>
                  </a:lnTo>
                  <a:lnTo>
                    <a:pt x="98" y="31"/>
                  </a:lnTo>
                  <a:lnTo>
                    <a:pt x="67" y="50"/>
                  </a:lnTo>
                  <a:lnTo>
                    <a:pt x="27" y="91"/>
                  </a:lnTo>
                  <a:lnTo>
                    <a:pt x="5" y="133"/>
                  </a:lnTo>
                  <a:lnTo>
                    <a:pt x="0" y="176"/>
                  </a:lnTo>
                  <a:lnTo>
                    <a:pt x="7" y="217"/>
                  </a:lnTo>
                  <a:lnTo>
                    <a:pt x="25" y="253"/>
                  </a:lnTo>
                  <a:lnTo>
                    <a:pt x="52" y="282"/>
                  </a:lnTo>
                  <a:lnTo>
                    <a:pt x="83" y="303"/>
                  </a:lnTo>
                  <a:lnTo>
                    <a:pt x="117" y="311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29" name="Freeform 65"/>
            <p:cNvSpPr>
              <a:spLocks/>
            </p:cNvSpPr>
            <p:nvPr/>
          </p:nvSpPr>
          <p:spPr bwMode="auto">
            <a:xfrm>
              <a:off x="2793" y="3292"/>
              <a:ext cx="410" cy="770"/>
            </a:xfrm>
            <a:custGeom>
              <a:avLst/>
              <a:gdLst/>
              <a:ahLst/>
              <a:cxnLst>
                <a:cxn ang="0">
                  <a:pos x="278" y="446"/>
                </a:cxn>
                <a:cxn ang="0">
                  <a:pos x="305" y="445"/>
                </a:cxn>
                <a:cxn ang="0">
                  <a:pos x="320" y="452"/>
                </a:cxn>
                <a:cxn ang="0">
                  <a:pos x="320" y="465"/>
                </a:cxn>
                <a:cxn ang="0">
                  <a:pos x="293" y="493"/>
                </a:cxn>
                <a:cxn ang="0">
                  <a:pos x="278" y="533"/>
                </a:cxn>
                <a:cxn ang="0">
                  <a:pos x="286" y="574"/>
                </a:cxn>
                <a:cxn ang="0">
                  <a:pos x="305" y="608"/>
                </a:cxn>
                <a:cxn ang="0">
                  <a:pos x="322" y="635"/>
                </a:cxn>
                <a:cxn ang="0">
                  <a:pos x="349" y="664"/>
                </a:cxn>
                <a:cxn ang="0">
                  <a:pos x="380" y="697"/>
                </a:cxn>
                <a:cxn ang="0">
                  <a:pos x="400" y="737"/>
                </a:cxn>
                <a:cxn ang="0">
                  <a:pos x="411" y="770"/>
                </a:cxn>
                <a:cxn ang="0">
                  <a:pos x="421" y="737"/>
                </a:cxn>
                <a:cxn ang="0">
                  <a:pos x="440" y="697"/>
                </a:cxn>
                <a:cxn ang="0">
                  <a:pos x="471" y="664"/>
                </a:cxn>
                <a:cxn ang="0">
                  <a:pos x="498" y="635"/>
                </a:cxn>
                <a:cxn ang="0">
                  <a:pos x="517" y="608"/>
                </a:cxn>
                <a:cxn ang="0">
                  <a:pos x="535" y="574"/>
                </a:cxn>
                <a:cxn ang="0">
                  <a:pos x="544" y="533"/>
                </a:cxn>
                <a:cxn ang="0">
                  <a:pos x="529" y="493"/>
                </a:cxn>
                <a:cxn ang="0">
                  <a:pos x="500" y="465"/>
                </a:cxn>
                <a:cxn ang="0">
                  <a:pos x="500" y="452"/>
                </a:cxn>
                <a:cxn ang="0">
                  <a:pos x="517" y="445"/>
                </a:cxn>
                <a:cxn ang="0">
                  <a:pos x="542" y="446"/>
                </a:cxn>
                <a:cxn ang="0">
                  <a:pos x="575" y="459"/>
                </a:cxn>
                <a:cxn ang="0">
                  <a:pos x="633" y="470"/>
                </a:cxn>
                <a:cxn ang="0">
                  <a:pos x="706" y="465"/>
                </a:cxn>
                <a:cxn ang="0">
                  <a:pos x="785" y="434"/>
                </a:cxn>
                <a:cxn ang="0">
                  <a:pos x="780" y="407"/>
                </a:cxn>
                <a:cxn ang="0">
                  <a:pos x="697" y="402"/>
                </a:cxn>
                <a:cxn ang="0">
                  <a:pos x="625" y="375"/>
                </a:cxn>
                <a:cxn ang="0">
                  <a:pos x="569" y="325"/>
                </a:cxn>
                <a:cxn ang="0">
                  <a:pos x="535" y="249"/>
                </a:cxn>
                <a:cxn ang="0">
                  <a:pos x="521" y="169"/>
                </a:cxn>
                <a:cxn ang="0">
                  <a:pos x="527" y="91"/>
                </a:cxn>
                <a:cxn ang="0">
                  <a:pos x="556" y="26"/>
                </a:cxn>
                <a:cxn ang="0">
                  <a:pos x="558" y="8"/>
                </a:cxn>
                <a:cxn ang="0">
                  <a:pos x="508" y="39"/>
                </a:cxn>
                <a:cxn ang="0">
                  <a:pos x="459" y="83"/>
                </a:cxn>
                <a:cxn ang="0">
                  <a:pos x="423" y="131"/>
                </a:cxn>
                <a:cxn ang="0">
                  <a:pos x="400" y="131"/>
                </a:cxn>
                <a:cxn ang="0">
                  <a:pos x="363" y="83"/>
                </a:cxn>
                <a:cxn ang="0">
                  <a:pos x="313" y="39"/>
                </a:cxn>
                <a:cxn ang="0">
                  <a:pos x="265" y="8"/>
                </a:cxn>
                <a:cxn ang="0">
                  <a:pos x="266" y="26"/>
                </a:cxn>
                <a:cxn ang="0">
                  <a:pos x="293" y="91"/>
                </a:cxn>
                <a:cxn ang="0">
                  <a:pos x="301" y="169"/>
                </a:cxn>
                <a:cxn ang="0">
                  <a:pos x="286" y="249"/>
                </a:cxn>
                <a:cxn ang="0">
                  <a:pos x="253" y="325"/>
                </a:cxn>
                <a:cxn ang="0">
                  <a:pos x="197" y="375"/>
                </a:cxn>
                <a:cxn ang="0">
                  <a:pos x="124" y="402"/>
                </a:cxn>
                <a:cxn ang="0">
                  <a:pos x="43" y="407"/>
                </a:cxn>
                <a:cxn ang="0">
                  <a:pos x="37" y="434"/>
                </a:cxn>
                <a:cxn ang="0">
                  <a:pos x="114" y="465"/>
                </a:cxn>
                <a:cxn ang="0">
                  <a:pos x="189" y="470"/>
                </a:cxn>
                <a:cxn ang="0">
                  <a:pos x="247" y="459"/>
                </a:cxn>
              </a:cxnLst>
              <a:rect l="0" t="0" r="r" b="b"/>
              <a:pathLst>
                <a:path w="822" h="770">
                  <a:moveTo>
                    <a:pt x="265" y="452"/>
                  </a:moveTo>
                  <a:lnTo>
                    <a:pt x="278" y="446"/>
                  </a:lnTo>
                  <a:lnTo>
                    <a:pt x="292" y="443"/>
                  </a:lnTo>
                  <a:lnTo>
                    <a:pt x="305" y="445"/>
                  </a:lnTo>
                  <a:lnTo>
                    <a:pt x="315" y="447"/>
                  </a:lnTo>
                  <a:lnTo>
                    <a:pt x="320" y="452"/>
                  </a:lnTo>
                  <a:lnTo>
                    <a:pt x="322" y="459"/>
                  </a:lnTo>
                  <a:lnTo>
                    <a:pt x="320" y="465"/>
                  </a:lnTo>
                  <a:lnTo>
                    <a:pt x="313" y="474"/>
                  </a:lnTo>
                  <a:lnTo>
                    <a:pt x="293" y="493"/>
                  </a:lnTo>
                  <a:lnTo>
                    <a:pt x="282" y="513"/>
                  </a:lnTo>
                  <a:lnTo>
                    <a:pt x="278" y="533"/>
                  </a:lnTo>
                  <a:lnTo>
                    <a:pt x="280" y="554"/>
                  </a:lnTo>
                  <a:lnTo>
                    <a:pt x="286" y="574"/>
                  </a:lnTo>
                  <a:lnTo>
                    <a:pt x="295" y="592"/>
                  </a:lnTo>
                  <a:lnTo>
                    <a:pt x="305" y="608"/>
                  </a:lnTo>
                  <a:lnTo>
                    <a:pt x="313" y="622"/>
                  </a:lnTo>
                  <a:lnTo>
                    <a:pt x="322" y="635"/>
                  </a:lnTo>
                  <a:lnTo>
                    <a:pt x="336" y="648"/>
                  </a:lnTo>
                  <a:lnTo>
                    <a:pt x="349" y="664"/>
                  </a:lnTo>
                  <a:lnTo>
                    <a:pt x="365" y="680"/>
                  </a:lnTo>
                  <a:lnTo>
                    <a:pt x="380" y="697"/>
                  </a:lnTo>
                  <a:lnTo>
                    <a:pt x="392" y="716"/>
                  </a:lnTo>
                  <a:lnTo>
                    <a:pt x="400" y="737"/>
                  </a:lnTo>
                  <a:lnTo>
                    <a:pt x="403" y="759"/>
                  </a:lnTo>
                  <a:lnTo>
                    <a:pt x="411" y="770"/>
                  </a:lnTo>
                  <a:lnTo>
                    <a:pt x="417" y="759"/>
                  </a:lnTo>
                  <a:lnTo>
                    <a:pt x="421" y="737"/>
                  </a:lnTo>
                  <a:lnTo>
                    <a:pt x="429" y="716"/>
                  </a:lnTo>
                  <a:lnTo>
                    <a:pt x="440" y="697"/>
                  </a:lnTo>
                  <a:lnTo>
                    <a:pt x="456" y="680"/>
                  </a:lnTo>
                  <a:lnTo>
                    <a:pt x="471" y="664"/>
                  </a:lnTo>
                  <a:lnTo>
                    <a:pt x="484" y="648"/>
                  </a:lnTo>
                  <a:lnTo>
                    <a:pt x="498" y="635"/>
                  </a:lnTo>
                  <a:lnTo>
                    <a:pt x="508" y="622"/>
                  </a:lnTo>
                  <a:lnTo>
                    <a:pt x="517" y="608"/>
                  </a:lnTo>
                  <a:lnTo>
                    <a:pt x="527" y="592"/>
                  </a:lnTo>
                  <a:lnTo>
                    <a:pt x="535" y="574"/>
                  </a:lnTo>
                  <a:lnTo>
                    <a:pt x="542" y="554"/>
                  </a:lnTo>
                  <a:lnTo>
                    <a:pt x="544" y="533"/>
                  </a:lnTo>
                  <a:lnTo>
                    <a:pt x="540" y="513"/>
                  </a:lnTo>
                  <a:lnTo>
                    <a:pt x="529" y="493"/>
                  </a:lnTo>
                  <a:lnTo>
                    <a:pt x="508" y="474"/>
                  </a:lnTo>
                  <a:lnTo>
                    <a:pt x="500" y="465"/>
                  </a:lnTo>
                  <a:lnTo>
                    <a:pt x="498" y="459"/>
                  </a:lnTo>
                  <a:lnTo>
                    <a:pt x="500" y="452"/>
                  </a:lnTo>
                  <a:lnTo>
                    <a:pt x="508" y="447"/>
                  </a:lnTo>
                  <a:lnTo>
                    <a:pt x="517" y="445"/>
                  </a:lnTo>
                  <a:lnTo>
                    <a:pt x="529" y="443"/>
                  </a:lnTo>
                  <a:lnTo>
                    <a:pt x="542" y="446"/>
                  </a:lnTo>
                  <a:lnTo>
                    <a:pt x="556" y="452"/>
                  </a:lnTo>
                  <a:lnTo>
                    <a:pt x="575" y="459"/>
                  </a:lnTo>
                  <a:lnTo>
                    <a:pt x="600" y="465"/>
                  </a:lnTo>
                  <a:lnTo>
                    <a:pt x="633" y="470"/>
                  </a:lnTo>
                  <a:lnTo>
                    <a:pt x="668" y="471"/>
                  </a:lnTo>
                  <a:lnTo>
                    <a:pt x="706" y="465"/>
                  </a:lnTo>
                  <a:lnTo>
                    <a:pt x="747" y="454"/>
                  </a:lnTo>
                  <a:lnTo>
                    <a:pt x="785" y="434"/>
                  </a:lnTo>
                  <a:lnTo>
                    <a:pt x="822" y="402"/>
                  </a:lnTo>
                  <a:lnTo>
                    <a:pt x="780" y="407"/>
                  </a:lnTo>
                  <a:lnTo>
                    <a:pt x="737" y="407"/>
                  </a:lnTo>
                  <a:lnTo>
                    <a:pt x="697" y="402"/>
                  </a:lnTo>
                  <a:lnTo>
                    <a:pt x="660" y="392"/>
                  </a:lnTo>
                  <a:lnTo>
                    <a:pt x="625" y="375"/>
                  </a:lnTo>
                  <a:lnTo>
                    <a:pt x="594" y="353"/>
                  </a:lnTo>
                  <a:lnTo>
                    <a:pt x="569" y="325"/>
                  </a:lnTo>
                  <a:lnTo>
                    <a:pt x="548" y="289"/>
                  </a:lnTo>
                  <a:lnTo>
                    <a:pt x="535" y="249"/>
                  </a:lnTo>
                  <a:lnTo>
                    <a:pt x="525" y="209"/>
                  </a:lnTo>
                  <a:lnTo>
                    <a:pt x="521" y="169"/>
                  </a:lnTo>
                  <a:lnTo>
                    <a:pt x="521" y="129"/>
                  </a:lnTo>
                  <a:lnTo>
                    <a:pt x="527" y="91"/>
                  </a:lnTo>
                  <a:lnTo>
                    <a:pt x="538" y="57"/>
                  </a:lnTo>
                  <a:lnTo>
                    <a:pt x="556" y="26"/>
                  </a:lnTo>
                  <a:lnTo>
                    <a:pt x="577" y="0"/>
                  </a:lnTo>
                  <a:lnTo>
                    <a:pt x="558" y="8"/>
                  </a:lnTo>
                  <a:lnTo>
                    <a:pt x="533" y="21"/>
                  </a:lnTo>
                  <a:lnTo>
                    <a:pt x="508" y="39"/>
                  </a:lnTo>
                  <a:lnTo>
                    <a:pt x="483" y="59"/>
                  </a:lnTo>
                  <a:lnTo>
                    <a:pt x="459" y="83"/>
                  </a:lnTo>
                  <a:lnTo>
                    <a:pt x="438" y="108"/>
                  </a:lnTo>
                  <a:lnTo>
                    <a:pt x="423" y="131"/>
                  </a:lnTo>
                  <a:lnTo>
                    <a:pt x="411" y="154"/>
                  </a:lnTo>
                  <a:lnTo>
                    <a:pt x="400" y="131"/>
                  </a:lnTo>
                  <a:lnTo>
                    <a:pt x="382" y="108"/>
                  </a:lnTo>
                  <a:lnTo>
                    <a:pt x="363" y="83"/>
                  </a:lnTo>
                  <a:lnTo>
                    <a:pt x="338" y="59"/>
                  </a:lnTo>
                  <a:lnTo>
                    <a:pt x="313" y="39"/>
                  </a:lnTo>
                  <a:lnTo>
                    <a:pt x="288" y="21"/>
                  </a:lnTo>
                  <a:lnTo>
                    <a:pt x="265" y="8"/>
                  </a:lnTo>
                  <a:lnTo>
                    <a:pt x="245" y="0"/>
                  </a:lnTo>
                  <a:lnTo>
                    <a:pt x="266" y="26"/>
                  </a:lnTo>
                  <a:lnTo>
                    <a:pt x="284" y="57"/>
                  </a:lnTo>
                  <a:lnTo>
                    <a:pt x="293" y="91"/>
                  </a:lnTo>
                  <a:lnTo>
                    <a:pt x="299" y="129"/>
                  </a:lnTo>
                  <a:lnTo>
                    <a:pt x="301" y="169"/>
                  </a:lnTo>
                  <a:lnTo>
                    <a:pt x="295" y="209"/>
                  </a:lnTo>
                  <a:lnTo>
                    <a:pt x="286" y="249"/>
                  </a:lnTo>
                  <a:lnTo>
                    <a:pt x="272" y="289"/>
                  </a:lnTo>
                  <a:lnTo>
                    <a:pt x="253" y="325"/>
                  </a:lnTo>
                  <a:lnTo>
                    <a:pt x="228" y="353"/>
                  </a:lnTo>
                  <a:lnTo>
                    <a:pt x="197" y="375"/>
                  </a:lnTo>
                  <a:lnTo>
                    <a:pt x="162" y="392"/>
                  </a:lnTo>
                  <a:lnTo>
                    <a:pt x="124" y="402"/>
                  </a:lnTo>
                  <a:lnTo>
                    <a:pt x="85" y="407"/>
                  </a:lnTo>
                  <a:lnTo>
                    <a:pt x="43" y="407"/>
                  </a:lnTo>
                  <a:lnTo>
                    <a:pt x="0" y="402"/>
                  </a:lnTo>
                  <a:lnTo>
                    <a:pt x="37" y="434"/>
                  </a:lnTo>
                  <a:lnTo>
                    <a:pt x="76" y="454"/>
                  </a:lnTo>
                  <a:lnTo>
                    <a:pt x="114" y="465"/>
                  </a:lnTo>
                  <a:lnTo>
                    <a:pt x="153" y="471"/>
                  </a:lnTo>
                  <a:lnTo>
                    <a:pt x="189" y="470"/>
                  </a:lnTo>
                  <a:lnTo>
                    <a:pt x="220" y="465"/>
                  </a:lnTo>
                  <a:lnTo>
                    <a:pt x="247" y="459"/>
                  </a:lnTo>
                  <a:lnTo>
                    <a:pt x="265" y="45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0" name="Freeform 66"/>
            <p:cNvSpPr>
              <a:spLocks/>
            </p:cNvSpPr>
            <p:nvPr/>
          </p:nvSpPr>
          <p:spPr bwMode="auto">
            <a:xfrm>
              <a:off x="2796" y="3419"/>
              <a:ext cx="48" cy="85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7" y="78"/>
                </a:cxn>
                <a:cxn ang="0">
                  <a:pos x="35" y="71"/>
                </a:cxn>
                <a:cxn ang="0">
                  <a:pos x="48" y="61"/>
                </a:cxn>
                <a:cxn ang="0">
                  <a:pos x="58" y="50"/>
                </a:cxn>
                <a:cxn ang="0">
                  <a:pos x="60" y="36"/>
                </a:cxn>
                <a:cxn ang="0">
                  <a:pos x="56" y="24"/>
                </a:cxn>
                <a:cxn ang="0">
                  <a:pos x="44" y="11"/>
                </a:cxn>
                <a:cxn ang="0">
                  <a:pos x="23" y="0"/>
                </a:cxn>
                <a:cxn ang="0">
                  <a:pos x="41" y="2"/>
                </a:cxn>
                <a:cxn ang="0">
                  <a:pos x="56" y="3"/>
                </a:cxn>
                <a:cxn ang="0">
                  <a:pos x="70" y="7"/>
                </a:cxn>
                <a:cxn ang="0">
                  <a:pos x="81" y="13"/>
                </a:cxn>
                <a:cxn ang="0">
                  <a:pos x="89" y="20"/>
                </a:cxn>
                <a:cxn ang="0">
                  <a:pos x="95" y="28"/>
                </a:cxn>
                <a:cxn ang="0">
                  <a:pos x="98" y="39"/>
                </a:cxn>
                <a:cxn ang="0">
                  <a:pos x="98" y="50"/>
                </a:cxn>
                <a:cxn ang="0">
                  <a:pos x="95" y="63"/>
                </a:cxn>
                <a:cxn ang="0">
                  <a:pos x="85" y="71"/>
                </a:cxn>
                <a:cxn ang="0">
                  <a:pos x="71" y="78"/>
                </a:cxn>
                <a:cxn ang="0">
                  <a:pos x="56" y="82"/>
                </a:cxn>
                <a:cxn ang="0">
                  <a:pos x="39" y="85"/>
                </a:cxn>
                <a:cxn ang="0">
                  <a:pos x="23" y="85"/>
                </a:cxn>
                <a:cxn ang="0">
                  <a:pos x="10" y="83"/>
                </a:cxn>
                <a:cxn ang="0">
                  <a:pos x="0" y="81"/>
                </a:cxn>
              </a:cxnLst>
              <a:rect l="0" t="0" r="r" b="b"/>
              <a:pathLst>
                <a:path w="98" h="85">
                  <a:moveTo>
                    <a:pt x="0" y="81"/>
                  </a:moveTo>
                  <a:lnTo>
                    <a:pt x="17" y="78"/>
                  </a:lnTo>
                  <a:lnTo>
                    <a:pt x="35" y="71"/>
                  </a:lnTo>
                  <a:lnTo>
                    <a:pt x="48" y="61"/>
                  </a:lnTo>
                  <a:lnTo>
                    <a:pt x="58" y="50"/>
                  </a:lnTo>
                  <a:lnTo>
                    <a:pt x="60" y="36"/>
                  </a:lnTo>
                  <a:lnTo>
                    <a:pt x="56" y="24"/>
                  </a:lnTo>
                  <a:lnTo>
                    <a:pt x="44" y="11"/>
                  </a:lnTo>
                  <a:lnTo>
                    <a:pt x="23" y="0"/>
                  </a:lnTo>
                  <a:lnTo>
                    <a:pt x="41" y="2"/>
                  </a:lnTo>
                  <a:lnTo>
                    <a:pt x="56" y="3"/>
                  </a:lnTo>
                  <a:lnTo>
                    <a:pt x="70" y="7"/>
                  </a:lnTo>
                  <a:lnTo>
                    <a:pt x="81" y="13"/>
                  </a:lnTo>
                  <a:lnTo>
                    <a:pt x="89" y="20"/>
                  </a:lnTo>
                  <a:lnTo>
                    <a:pt x="95" y="28"/>
                  </a:lnTo>
                  <a:lnTo>
                    <a:pt x="98" y="39"/>
                  </a:lnTo>
                  <a:lnTo>
                    <a:pt x="98" y="50"/>
                  </a:lnTo>
                  <a:lnTo>
                    <a:pt x="95" y="63"/>
                  </a:lnTo>
                  <a:lnTo>
                    <a:pt x="85" y="71"/>
                  </a:lnTo>
                  <a:lnTo>
                    <a:pt x="71" y="78"/>
                  </a:lnTo>
                  <a:lnTo>
                    <a:pt x="56" y="82"/>
                  </a:lnTo>
                  <a:lnTo>
                    <a:pt x="39" y="85"/>
                  </a:lnTo>
                  <a:lnTo>
                    <a:pt x="23" y="85"/>
                  </a:lnTo>
                  <a:lnTo>
                    <a:pt x="10" y="83"/>
                  </a:lnTo>
                  <a:lnTo>
                    <a:pt x="0" y="81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1" name="Freeform 67"/>
            <p:cNvSpPr>
              <a:spLocks/>
            </p:cNvSpPr>
            <p:nvPr/>
          </p:nvSpPr>
          <p:spPr bwMode="auto">
            <a:xfrm>
              <a:off x="3150" y="3419"/>
              <a:ext cx="51" cy="85"/>
            </a:xfrm>
            <a:custGeom>
              <a:avLst/>
              <a:gdLst/>
              <a:ahLst/>
              <a:cxnLst>
                <a:cxn ang="0">
                  <a:pos x="100" y="81"/>
                </a:cxn>
                <a:cxn ang="0">
                  <a:pos x="81" y="78"/>
                </a:cxn>
                <a:cxn ang="0">
                  <a:pos x="65" y="71"/>
                </a:cxn>
                <a:cxn ang="0">
                  <a:pos x="52" y="61"/>
                </a:cxn>
                <a:cxn ang="0">
                  <a:pos x="42" y="50"/>
                </a:cxn>
                <a:cxn ang="0">
                  <a:pos x="38" y="36"/>
                </a:cxn>
                <a:cxn ang="0">
                  <a:pos x="42" y="24"/>
                </a:cxn>
                <a:cxn ang="0">
                  <a:pos x="56" y="11"/>
                </a:cxn>
                <a:cxn ang="0">
                  <a:pos x="77" y="0"/>
                </a:cxn>
                <a:cxn ang="0">
                  <a:pos x="58" y="2"/>
                </a:cxn>
                <a:cxn ang="0">
                  <a:pos x="42" y="3"/>
                </a:cxn>
                <a:cxn ang="0">
                  <a:pos x="29" y="7"/>
                </a:cxn>
                <a:cxn ang="0">
                  <a:pos x="19" y="13"/>
                </a:cxn>
                <a:cxn ang="0">
                  <a:pos x="10" y="20"/>
                </a:cxn>
                <a:cxn ang="0">
                  <a:pos x="4" y="28"/>
                </a:cxn>
                <a:cxn ang="0">
                  <a:pos x="0" y="39"/>
                </a:cxn>
                <a:cxn ang="0">
                  <a:pos x="0" y="50"/>
                </a:cxn>
                <a:cxn ang="0">
                  <a:pos x="4" y="63"/>
                </a:cxn>
                <a:cxn ang="0">
                  <a:pos x="15" y="71"/>
                </a:cxn>
                <a:cxn ang="0">
                  <a:pos x="29" y="78"/>
                </a:cxn>
                <a:cxn ang="0">
                  <a:pos x="44" y="82"/>
                </a:cxn>
                <a:cxn ang="0">
                  <a:pos x="62" y="85"/>
                </a:cxn>
                <a:cxn ang="0">
                  <a:pos x="77" y="85"/>
                </a:cxn>
                <a:cxn ang="0">
                  <a:pos x="91" y="83"/>
                </a:cxn>
                <a:cxn ang="0">
                  <a:pos x="100" y="81"/>
                </a:cxn>
              </a:cxnLst>
              <a:rect l="0" t="0" r="r" b="b"/>
              <a:pathLst>
                <a:path w="100" h="85">
                  <a:moveTo>
                    <a:pt x="100" y="81"/>
                  </a:moveTo>
                  <a:lnTo>
                    <a:pt x="81" y="78"/>
                  </a:lnTo>
                  <a:lnTo>
                    <a:pt x="65" y="71"/>
                  </a:lnTo>
                  <a:lnTo>
                    <a:pt x="52" y="61"/>
                  </a:lnTo>
                  <a:lnTo>
                    <a:pt x="42" y="50"/>
                  </a:lnTo>
                  <a:lnTo>
                    <a:pt x="38" y="36"/>
                  </a:lnTo>
                  <a:lnTo>
                    <a:pt x="42" y="24"/>
                  </a:lnTo>
                  <a:lnTo>
                    <a:pt x="56" y="11"/>
                  </a:lnTo>
                  <a:lnTo>
                    <a:pt x="77" y="0"/>
                  </a:lnTo>
                  <a:lnTo>
                    <a:pt x="58" y="2"/>
                  </a:lnTo>
                  <a:lnTo>
                    <a:pt x="42" y="3"/>
                  </a:lnTo>
                  <a:lnTo>
                    <a:pt x="29" y="7"/>
                  </a:lnTo>
                  <a:lnTo>
                    <a:pt x="19" y="13"/>
                  </a:lnTo>
                  <a:lnTo>
                    <a:pt x="10" y="20"/>
                  </a:lnTo>
                  <a:lnTo>
                    <a:pt x="4" y="28"/>
                  </a:lnTo>
                  <a:lnTo>
                    <a:pt x="0" y="39"/>
                  </a:lnTo>
                  <a:lnTo>
                    <a:pt x="0" y="50"/>
                  </a:lnTo>
                  <a:lnTo>
                    <a:pt x="4" y="63"/>
                  </a:lnTo>
                  <a:lnTo>
                    <a:pt x="15" y="71"/>
                  </a:lnTo>
                  <a:lnTo>
                    <a:pt x="29" y="78"/>
                  </a:lnTo>
                  <a:lnTo>
                    <a:pt x="44" y="82"/>
                  </a:lnTo>
                  <a:lnTo>
                    <a:pt x="62" y="85"/>
                  </a:lnTo>
                  <a:lnTo>
                    <a:pt x="77" y="85"/>
                  </a:lnTo>
                  <a:lnTo>
                    <a:pt x="91" y="83"/>
                  </a:lnTo>
                  <a:lnTo>
                    <a:pt x="100" y="81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2" name="Freeform 68"/>
            <p:cNvSpPr>
              <a:spLocks/>
            </p:cNvSpPr>
            <p:nvPr/>
          </p:nvSpPr>
          <p:spPr bwMode="auto">
            <a:xfrm>
              <a:off x="2961" y="3569"/>
              <a:ext cx="85" cy="166"/>
            </a:xfrm>
            <a:custGeom>
              <a:avLst/>
              <a:gdLst/>
              <a:ahLst/>
              <a:cxnLst>
                <a:cxn ang="0">
                  <a:pos x="150" y="123"/>
                </a:cxn>
                <a:cxn ang="0">
                  <a:pos x="135" y="141"/>
                </a:cxn>
                <a:cxn ang="0">
                  <a:pos x="116" y="155"/>
                </a:cxn>
                <a:cxn ang="0">
                  <a:pos x="98" y="162"/>
                </a:cxn>
                <a:cxn ang="0">
                  <a:pos x="79" y="166"/>
                </a:cxn>
                <a:cxn ang="0">
                  <a:pos x="62" y="165"/>
                </a:cxn>
                <a:cxn ang="0">
                  <a:pos x="44" y="158"/>
                </a:cxn>
                <a:cxn ang="0">
                  <a:pos x="29" y="148"/>
                </a:cxn>
                <a:cxn ang="0">
                  <a:pos x="17" y="133"/>
                </a:cxn>
                <a:cxn ang="0">
                  <a:pos x="2" y="96"/>
                </a:cxn>
                <a:cxn ang="0">
                  <a:pos x="0" y="57"/>
                </a:cxn>
                <a:cxn ang="0">
                  <a:pos x="11" y="25"/>
                </a:cxn>
                <a:cxn ang="0">
                  <a:pos x="40" y="4"/>
                </a:cxn>
                <a:cxn ang="0">
                  <a:pos x="60" y="0"/>
                </a:cxn>
                <a:cxn ang="0">
                  <a:pos x="81" y="1"/>
                </a:cxn>
                <a:cxn ang="0">
                  <a:pos x="104" y="6"/>
                </a:cxn>
                <a:cxn ang="0">
                  <a:pos x="123" y="14"/>
                </a:cxn>
                <a:cxn ang="0">
                  <a:pos x="143" y="24"/>
                </a:cxn>
                <a:cxn ang="0">
                  <a:pos x="156" y="37"/>
                </a:cxn>
                <a:cxn ang="0">
                  <a:pos x="166" y="53"/>
                </a:cxn>
                <a:cxn ang="0">
                  <a:pos x="170" y="69"/>
                </a:cxn>
                <a:cxn ang="0">
                  <a:pos x="170" y="78"/>
                </a:cxn>
                <a:cxn ang="0">
                  <a:pos x="168" y="85"/>
                </a:cxn>
                <a:cxn ang="0">
                  <a:pos x="164" y="87"/>
                </a:cxn>
                <a:cxn ang="0">
                  <a:pos x="156" y="85"/>
                </a:cxn>
                <a:cxn ang="0">
                  <a:pos x="152" y="82"/>
                </a:cxn>
                <a:cxn ang="0">
                  <a:pos x="150" y="79"/>
                </a:cxn>
                <a:cxn ang="0">
                  <a:pos x="146" y="75"/>
                </a:cxn>
                <a:cxn ang="0">
                  <a:pos x="143" y="69"/>
                </a:cxn>
                <a:cxn ang="0">
                  <a:pos x="131" y="60"/>
                </a:cxn>
                <a:cxn ang="0">
                  <a:pos x="118" y="54"/>
                </a:cxn>
                <a:cxn ang="0">
                  <a:pos x="104" y="53"/>
                </a:cxn>
                <a:cxn ang="0">
                  <a:pos x="89" y="53"/>
                </a:cxn>
                <a:cxn ang="0">
                  <a:pos x="73" y="55"/>
                </a:cxn>
                <a:cxn ang="0">
                  <a:pos x="62" y="62"/>
                </a:cxn>
                <a:cxn ang="0">
                  <a:pos x="54" y="69"/>
                </a:cxn>
                <a:cxn ang="0">
                  <a:pos x="50" y="80"/>
                </a:cxn>
                <a:cxn ang="0">
                  <a:pos x="52" y="93"/>
                </a:cxn>
                <a:cxn ang="0">
                  <a:pos x="56" y="105"/>
                </a:cxn>
                <a:cxn ang="0">
                  <a:pos x="65" y="118"/>
                </a:cxn>
                <a:cxn ang="0">
                  <a:pos x="77" y="129"/>
                </a:cxn>
                <a:cxn ang="0">
                  <a:pos x="91" y="136"/>
                </a:cxn>
                <a:cxn ang="0">
                  <a:pos x="108" y="139"/>
                </a:cxn>
                <a:cxn ang="0">
                  <a:pos x="127" y="134"/>
                </a:cxn>
                <a:cxn ang="0">
                  <a:pos x="150" y="123"/>
                </a:cxn>
              </a:cxnLst>
              <a:rect l="0" t="0" r="r" b="b"/>
              <a:pathLst>
                <a:path w="170" h="166">
                  <a:moveTo>
                    <a:pt x="150" y="123"/>
                  </a:moveTo>
                  <a:lnTo>
                    <a:pt x="135" y="141"/>
                  </a:lnTo>
                  <a:lnTo>
                    <a:pt x="116" y="155"/>
                  </a:lnTo>
                  <a:lnTo>
                    <a:pt x="98" y="162"/>
                  </a:lnTo>
                  <a:lnTo>
                    <a:pt x="79" y="166"/>
                  </a:lnTo>
                  <a:lnTo>
                    <a:pt x="62" y="165"/>
                  </a:lnTo>
                  <a:lnTo>
                    <a:pt x="44" y="158"/>
                  </a:lnTo>
                  <a:lnTo>
                    <a:pt x="29" y="148"/>
                  </a:lnTo>
                  <a:lnTo>
                    <a:pt x="17" y="133"/>
                  </a:lnTo>
                  <a:lnTo>
                    <a:pt x="2" y="96"/>
                  </a:lnTo>
                  <a:lnTo>
                    <a:pt x="0" y="57"/>
                  </a:lnTo>
                  <a:lnTo>
                    <a:pt x="11" y="25"/>
                  </a:lnTo>
                  <a:lnTo>
                    <a:pt x="40" y="4"/>
                  </a:lnTo>
                  <a:lnTo>
                    <a:pt x="60" y="0"/>
                  </a:lnTo>
                  <a:lnTo>
                    <a:pt x="81" y="1"/>
                  </a:lnTo>
                  <a:lnTo>
                    <a:pt x="104" y="6"/>
                  </a:lnTo>
                  <a:lnTo>
                    <a:pt x="123" y="14"/>
                  </a:lnTo>
                  <a:lnTo>
                    <a:pt x="143" y="24"/>
                  </a:lnTo>
                  <a:lnTo>
                    <a:pt x="156" y="37"/>
                  </a:lnTo>
                  <a:lnTo>
                    <a:pt x="166" y="53"/>
                  </a:lnTo>
                  <a:lnTo>
                    <a:pt x="170" y="69"/>
                  </a:lnTo>
                  <a:lnTo>
                    <a:pt x="170" y="78"/>
                  </a:lnTo>
                  <a:lnTo>
                    <a:pt x="168" y="85"/>
                  </a:lnTo>
                  <a:lnTo>
                    <a:pt x="164" y="87"/>
                  </a:lnTo>
                  <a:lnTo>
                    <a:pt x="156" y="85"/>
                  </a:lnTo>
                  <a:lnTo>
                    <a:pt x="152" y="82"/>
                  </a:lnTo>
                  <a:lnTo>
                    <a:pt x="150" y="79"/>
                  </a:lnTo>
                  <a:lnTo>
                    <a:pt x="146" y="75"/>
                  </a:lnTo>
                  <a:lnTo>
                    <a:pt x="143" y="69"/>
                  </a:lnTo>
                  <a:lnTo>
                    <a:pt x="131" y="60"/>
                  </a:lnTo>
                  <a:lnTo>
                    <a:pt x="118" y="54"/>
                  </a:lnTo>
                  <a:lnTo>
                    <a:pt x="104" y="53"/>
                  </a:lnTo>
                  <a:lnTo>
                    <a:pt x="89" y="53"/>
                  </a:lnTo>
                  <a:lnTo>
                    <a:pt x="73" y="55"/>
                  </a:lnTo>
                  <a:lnTo>
                    <a:pt x="62" y="62"/>
                  </a:lnTo>
                  <a:lnTo>
                    <a:pt x="54" y="69"/>
                  </a:lnTo>
                  <a:lnTo>
                    <a:pt x="50" y="80"/>
                  </a:lnTo>
                  <a:lnTo>
                    <a:pt x="52" y="93"/>
                  </a:lnTo>
                  <a:lnTo>
                    <a:pt x="56" y="105"/>
                  </a:lnTo>
                  <a:lnTo>
                    <a:pt x="65" y="118"/>
                  </a:lnTo>
                  <a:lnTo>
                    <a:pt x="77" y="129"/>
                  </a:lnTo>
                  <a:lnTo>
                    <a:pt x="91" y="136"/>
                  </a:lnTo>
                  <a:lnTo>
                    <a:pt x="108" y="139"/>
                  </a:lnTo>
                  <a:lnTo>
                    <a:pt x="127" y="134"/>
                  </a:lnTo>
                  <a:lnTo>
                    <a:pt x="150" y="123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3" name="Freeform 69"/>
            <p:cNvSpPr>
              <a:spLocks/>
            </p:cNvSpPr>
            <p:nvPr/>
          </p:nvSpPr>
          <p:spPr bwMode="auto">
            <a:xfrm>
              <a:off x="2986" y="3622"/>
              <a:ext cx="53" cy="86"/>
            </a:xfrm>
            <a:custGeom>
              <a:avLst/>
              <a:gdLst/>
              <a:ahLst/>
              <a:cxnLst>
                <a:cxn ang="0">
                  <a:pos x="106" y="32"/>
                </a:cxn>
                <a:cxn ang="0">
                  <a:pos x="102" y="29"/>
                </a:cxn>
                <a:cxn ang="0">
                  <a:pos x="100" y="26"/>
                </a:cxn>
                <a:cxn ang="0">
                  <a:pos x="96" y="22"/>
                </a:cxn>
                <a:cxn ang="0">
                  <a:pos x="93" y="16"/>
                </a:cxn>
                <a:cxn ang="0">
                  <a:pos x="81" y="7"/>
                </a:cxn>
                <a:cxn ang="0">
                  <a:pos x="68" y="1"/>
                </a:cxn>
                <a:cxn ang="0">
                  <a:pos x="54" y="0"/>
                </a:cxn>
                <a:cxn ang="0">
                  <a:pos x="39" y="0"/>
                </a:cxn>
                <a:cxn ang="0">
                  <a:pos x="23" y="2"/>
                </a:cxn>
                <a:cxn ang="0">
                  <a:pos x="12" y="9"/>
                </a:cxn>
                <a:cxn ang="0">
                  <a:pos x="4" y="16"/>
                </a:cxn>
                <a:cxn ang="0">
                  <a:pos x="0" y="27"/>
                </a:cxn>
                <a:cxn ang="0">
                  <a:pos x="2" y="40"/>
                </a:cxn>
                <a:cxn ang="0">
                  <a:pos x="6" y="52"/>
                </a:cxn>
                <a:cxn ang="0">
                  <a:pos x="15" y="65"/>
                </a:cxn>
                <a:cxn ang="0">
                  <a:pos x="27" y="76"/>
                </a:cxn>
                <a:cxn ang="0">
                  <a:pos x="41" y="83"/>
                </a:cxn>
                <a:cxn ang="0">
                  <a:pos x="58" y="86"/>
                </a:cxn>
                <a:cxn ang="0">
                  <a:pos x="77" y="81"/>
                </a:cxn>
                <a:cxn ang="0">
                  <a:pos x="100" y="70"/>
                </a:cxn>
                <a:cxn ang="0">
                  <a:pos x="106" y="32"/>
                </a:cxn>
              </a:cxnLst>
              <a:rect l="0" t="0" r="r" b="b"/>
              <a:pathLst>
                <a:path w="106" h="86">
                  <a:moveTo>
                    <a:pt x="106" y="32"/>
                  </a:moveTo>
                  <a:lnTo>
                    <a:pt x="102" y="29"/>
                  </a:lnTo>
                  <a:lnTo>
                    <a:pt x="100" y="26"/>
                  </a:lnTo>
                  <a:lnTo>
                    <a:pt x="96" y="22"/>
                  </a:lnTo>
                  <a:lnTo>
                    <a:pt x="93" y="16"/>
                  </a:lnTo>
                  <a:lnTo>
                    <a:pt x="81" y="7"/>
                  </a:lnTo>
                  <a:lnTo>
                    <a:pt x="68" y="1"/>
                  </a:lnTo>
                  <a:lnTo>
                    <a:pt x="54" y="0"/>
                  </a:lnTo>
                  <a:lnTo>
                    <a:pt x="39" y="0"/>
                  </a:lnTo>
                  <a:lnTo>
                    <a:pt x="23" y="2"/>
                  </a:lnTo>
                  <a:lnTo>
                    <a:pt x="12" y="9"/>
                  </a:lnTo>
                  <a:lnTo>
                    <a:pt x="4" y="16"/>
                  </a:lnTo>
                  <a:lnTo>
                    <a:pt x="0" y="27"/>
                  </a:lnTo>
                  <a:lnTo>
                    <a:pt x="2" y="40"/>
                  </a:lnTo>
                  <a:lnTo>
                    <a:pt x="6" y="52"/>
                  </a:lnTo>
                  <a:lnTo>
                    <a:pt x="15" y="65"/>
                  </a:lnTo>
                  <a:lnTo>
                    <a:pt x="27" y="76"/>
                  </a:lnTo>
                  <a:lnTo>
                    <a:pt x="41" y="83"/>
                  </a:lnTo>
                  <a:lnTo>
                    <a:pt x="58" y="86"/>
                  </a:lnTo>
                  <a:lnTo>
                    <a:pt x="77" y="81"/>
                  </a:lnTo>
                  <a:lnTo>
                    <a:pt x="100" y="70"/>
                  </a:lnTo>
                  <a:lnTo>
                    <a:pt x="106" y="3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4" name="Freeform 70"/>
            <p:cNvSpPr>
              <a:spLocks/>
            </p:cNvSpPr>
            <p:nvPr/>
          </p:nvSpPr>
          <p:spPr bwMode="auto">
            <a:xfrm>
              <a:off x="2734" y="96"/>
              <a:ext cx="528" cy="947"/>
            </a:xfrm>
            <a:custGeom>
              <a:avLst/>
              <a:gdLst/>
              <a:ahLst/>
              <a:cxnLst>
                <a:cxn ang="0">
                  <a:pos x="210" y="643"/>
                </a:cxn>
                <a:cxn ang="0">
                  <a:pos x="279" y="694"/>
                </a:cxn>
                <a:cxn ang="0">
                  <a:pos x="248" y="764"/>
                </a:cxn>
                <a:cxn ang="0">
                  <a:pos x="142" y="782"/>
                </a:cxn>
                <a:cxn ang="0">
                  <a:pos x="117" y="748"/>
                </a:cxn>
                <a:cxn ang="0">
                  <a:pos x="160" y="719"/>
                </a:cxn>
                <a:cxn ang="0">
                  <a:pos x="121" y="689"/>
                </a:cxn>
                <a:cxn ang="0">
                  <a:pos x="75" y="697"/>
                </a:cxn>
                <a:cxn ang="0">
                  <a:pos x="36" y="784"/>
                </a:cxn>
                <a:cxn ang="0">
                  <a:pos x="121" y="906"/>
                </a:cxn>
                <a:cxn ang="0">
                  <a:pos x="301" y="908"/>
                </a:cxn>
                <a:cxn ang="0">
                  <a:pos x="385" y="801"/>
                </a:cxn>
                <a:cxn ang="0">
                  <a:pos x="376" y="660"/>
                </a:cxn>
                <a:cxn ang="0">
                  <a:pos x="281" y="534"/>
                </a:cxn>
                <a:cxn ang="0">
                  <a:pos x="123" y="517"/>
                </a:cxn>
                <a:cxn ang="0">
                  <a:pos x="59" y="567"/>
                </a:cxn>
                <a:cxn ang="0">
                  <a:pos x="58" y="521"/>
                </a:cxn>
                <a:cxn ang="0">
                  <a:pos x="115" y="448"/>
                </a:cxn>
                <a:cxn ang="0">
                  <a:pos x="218" y="398"/>
                </a:cxn>
                <a:cxn ang="0">
                  <a:pos x="349" y="394"/>
                </a:cxn>
                <a:cxn ang="0">
                  <a:pos x="382" y="309"/>
                </a:cxn>
                <a:cxn ang="0">
                  <a:pos x="449" y="206"/>
                </a:cxn>
                <a:cxn ang="0">
                  <a:pos x="515" y="43"/>
                </a:cxn>
                <a:cxn ang="0">
                  <a:pos x="524" y="0"/>
                </a:cxn>
                <a:cxn ang="0">
                  <a:pos x="542" y="7"/>
                </a:cxn>
                <a:cxn ang="0">
                  <a:pos x="561" y="148"/>
                </a:cxn>
                <a:cxn ang="0">
                  <a:pos x="646" y="252"/>
                </a:cxn>
                <a:cxn ang="0">
                  <a:pos x="681" y="370"/>
                </a:cxn>
                <a:cxn ang="0">
                  <a:pos x="775" y="388"/>
                </a:cxn>
                <a:cxn ang="0">
                  <a:pos x="895" y="419"/>
                </a:cxn>
                <a:cxn ang="0">
                  <a:pos x="976" y="484"/>
                </a:cxn>
                <a:cxn ang="0">
                  <a:pos x="1005" y="559"/>
                </a:cxn>
                <a:cxn ang="0">
                  <a:pos x="972" y="540"/>
                </a:cxn>
                <a:cxn ang="0">
                  <a:pos x="864" y="510"/>
                </a:cxn>
                <a:cxn ang="0">
                  <a:pos x="711" y="588"/>
                </a:cxn>
                <a:cxn ang="0">
                  <a:pos x="667" y="733"/>
                </a:cxn>
                <a:cxn ang="0">
                  <a:pos x="698" y="865"/>
                </a:cxn>
                <a:cxn ang="0">
                  <a:pos x="837" y="924"/>
                </a:cxn>
                <a:cxn ang="0">
                  <a:pos x="997" y="852"/>
                </a:cxn>
                <a:cxn ang="0">
                  <a:pos x="1005" y="723"/>
                </a:cxn>
                <a:cxn ang="0">
                  <a:pos x="958" y="690"/>
                </a:cxn>
                <a:cxn ang="0">
                  <a:pos x="910" y="697"/>
                </a:cxn>
                <a:cxn ang="0">
                  <a:pos x="910" y="741"/>
                </a:cxn>
                <a:cxn ang="0">
                  <a:pos x="945" y="765"/>
                </a:cxn>
                <a:cxn ang="0">
                  <a:pos x="856" y="782"/>
                </a:cxn>
                <a:cxn ang="0">
                  <a:pos x="775" y="732"/>
                </a:cxn>
                <a:cxn ang="0">
                  <a:pos x="800" y="664"/>
                </a:cxn>
                <a:cxn ang="0">
                  <a:pos x="904" y="635"/>
                </a:cxn>
                <a:cxn ang="0">
                  <a:pos x="1030" y="694"/>
                </a:cxn>
                <a:cxn ang="0">
                  <a:pos x="1030" y="858"/>
                </a:cxn>
                <a:cxn ang="0">
                  <a:pos x="891" y="940"/>
                </a:cxn>
                <a:cxn ang="0">
                  <a:pos x="748" y="940"/>
                </a:cxn>
                <a:cxn ang="0">
                  <a:pos x="619" y="895"/>
                </a:cxn>
                <a:cxn ang="0">
                  <a:pos x="538" y="826"/>
                </a:cxn>
                <a:cxn ang="0">
                  <a:pos x="486" y="863"/>
                </a:cxn>
                <a:cxn ang="0">
                  <a:pos x="376" y="923"/>
                </a:cxn>
                <a:cxn ang="0">
                  <a:pos x="235" y="947"/>
                </a:cxn>
                <a:cxn ang="0">
                  <a:pos x="98" y="916"/>
                </a:cxn>
                <a:cxn ang="0">
                  <a:pos x="0" y="772"/>
                </a:cxn>
                <a:cxn ang="0">
                  <a:pos x="83" y="646"/>
                </a:cxn>
              </a:cxnLst>
              <a:rect l="0" t="0" r="r" b="b"/>
              <a:pathLst>
                <a:path w="1057" h="947">
                  <a:moveTo>
                    <a:pt x="117" y="636"/>
                  </a:moveTo>
                  <a:lnTo>
                    <a:pt x="150" y="635"/>
                  </a:lnTo>
                  <a:lnTo>
                    <a:pt x="183" y="638"/>
                  </a:lnTo>
                  <a:lnTo>
                    <a:pt x="210" y="643"/>
                  </a:lnTo>
                  <a:lnTo>
                    <a:pt x="235" y="651"/>
                  </a:lnTo>
                  <a:lnTo>
                    <a:pt x="254" y="664"/>
                  </a:lnTo>
                  <a:lnTo>
                    <a:pt x="270" y="678"/>
                  </a:lnTo>
                  <a:lnTo>
                    <a:pt x="279" y="694"/>
                  </a:lnTo>
                  <a:lnTo>
                    <a:pt x="283" y="712"/>
                  </a:lnTo>
                  <a:lnTo>
                    <a:pt x="279" y="732"/>
                  </a:lnTo>
                  <a:lnTo>
                    <a:pt x="268" y="748"/>
                  </a:lnTo>
                  <a:lnTo>
                    <a:pt x="248" y="764"/>
                  </a:lnTo>
                  <a:lnTo>
                    <a:pt x="225" y="775"/>
                  </a:lnTo>
                  <a:lnTo>
                    <a:pt x="200" y="782"/>
                  </a:lnTo>
                  <a:lnTo>
                    <a:pt x="171" y="784"/>
                  </a:lnTo>
                  <a:lnTo>
                    <a:pt x="142" y="782"/>
                  </a:lnTo>
                  <a:lnTo>
                    <a:pt x="115" y="772"/>
                  </a:lnTo>
                  <a:lnTo>
                    <a:pt x="110" y="765"/>
                  </a:lnTo>
                  <a:lnTo>
                    <a:pt x="110" y="757"/>
                  </a:lnTo>
                  <a:lnTo>
                    <a:pt x="117" y="748"/>
                  </a:lnTo>
                  <a:lnTo>
                    <a:pt x="131" y="746"/>
                  </a:lnTo>
                  <a:lnTo>
                    <a:pt x="144" y="741"/>
                  </a:lnTo>
                  <a:lnTo>
                    <a:pt x="156" y="732"/>
                  </a:lnTo>
                  <a:lnTo>
                    <a:pt x="160" y="719"/>
                  </a:lnTo>
                  <a:lnTo>
                    <a:pt x="154" y="705"/>
                  </a:lnTo>
                  <a:lnTo>
                    <a:pt x="144" y="697"/>
                  </a:lnTo>
                  <a:lnTo>
                    <a:pt x="133" y="692"/>
                  </a:lnTo>
                  <a:lnTo>
                    <a:pt x="121" y="689"/>
                  </a:lnTo>
                  <a:lnTo>
                    <a:pt x="108" y="689"/>
                  </a:lnTo>
                  <a:lnTo>
                    <a:pt x="96" y="690"/>
                  </a:lnTo>
                  <a:lnTo>
                    <a:pt x="85" y="693"/>
                  </a:lnTo>
                  <a:lnTo>
                    <a:pt x="75" y="697"/>
                  </a:lnTo>
                  <a:lnTo>
                    <a:pt x="67" y="703"/>
                  </a:lnTo>
                  <a:lnTo>
                    <a:pt x="50" y="723"/>
                  </a:lnTo>
                  <a:lnTo>
                    <a:pt x="38" y="751"/>
                  </a:lnTo>
                  <a:lnTo>
                    <a:pt x="36" y="784"/>
                  </a:lnTo>
                  <a:lnTo>
                    <a:pt x="44" y="819"/>
                  </a:lnTo>
                  <a:lnTo>
                    <a:pt x="59" y="852"/>
                  </a:lnTo>
                  <a:lnTo>
                    <a:pt x="85" y="883"/>
                  </a:lnTo>
                  <a:lnTo>
                    <a:pt x="121" y="906"/>
                  </a:lnTo>
                  <a:lnTo>
                    <a:pt x="169" y="920"/>
                  </a:lnTo>
                  <a:lnTo>
                    <a:pt x="220" y="924"/>
                  </a:lnTo>
                  <a:lnTo>
                    <a:pt x="264" y="920"/>
                  </a:lnTo>
                  <a:lnTo>
                    <a:pt x="301" y="908"/>
                  </a:lnTo>
                  <a:lnTo>
                    <a:pt x="331" y="888"/>
                  </a:lnTo>
                  <a:lnTo>
                    <a:pt x="356" y="865"/>
                  </a:lnTo>
                  <a:lnTo>
                    <a:pt x="374" y="834"/>
                  </a:lnTo>
                  <a:lnTo>
                    <a:pt x="385" y="801"/>
                  </a:lnTo>
                  <a:lnTo>
                    <a:pt x="389" y="765"/>
                  </a:lnTo>
                  <a:lnTo>
                    <a:pt x="387" y="733"/>
                  </a:lnTo>
                  <a:lnTo>
                    <a:pt x="383" y="697"/>
                  </a:lnTo>
                  <a:lnTo>
                    <a:pt x="376" y="660"/>
                  </a:lnTo>
                  <a:lnTo>
                    <a:pt x="362" y="622"/>
                  </a:lnTo>
                  <a:lnTo>
                    <a:pt x="343" y="588"/>
                  </a:lnTo>
                  <a:lnTo>
                    <a:pt x="316" y="557"/>
                  </a:lnTo>
                  <a:lnTo>
                    <a:pt x="281" y="534"/>
                  </a:lnTo>
                  <a:lnTo>
                    <a:pt x="237" y="517"/>
                  </a:lnTo>
                  <a:lnTo>
                    <a:pt x="191" y="510"/>
                  </a:lnTo>
                  <a:lnTo>
                    <a:pt x="154" y="511"/>
                  </a:lnTo>
                  <a:lnTo>
                    <a:pt x="123" y="517"/>
                  </a:lnTo>
                  <a:lnTo>
                    <a:pt x="100" y="528"/>
                  </a:lnTo>
                  <a:lnTo>
                    <a:pt x="83" y="540"/>
                  </a:lnTo>
                  <a:lnTo>
                    <a:pt x="69" y="554"/>
                  </a:lnTo>
                  <a:lnTo>
                    <a:pt x="59" y="567"/>
                  </a:lnTo>
                  <a:lnTo>
                    <a:pt x="54" y="577"/>
                  </a:lnTo>
                  <a:lnTo>
                    <a:pt x="52" y="559"/>
                  </a:lnTo>
                  <a:lnTo>
                    <a:pt x="52" y="540"/>
                  </a:lnTo>
                  <a:lnTo>
                    <a:pt x="58" y="521"/>
                  </a:lnTo>
                  <a:lnTo>
                    <a:pt x="67" y="502"/>
                  </a:lnTo>
                  <a:lnTo>
                    <a:pt x="79" y="484"/>
                  </a:lnTo>
                  <a:lnTo>
                    <a:pt x="96" y="466"/>
                  </a:lnTo>
                  <a:lnTo>
                    <a:pt x="115" y="448"/>
                  </a:lnTo>
                  <a:lnTo>
                    <a:pt x="137" y="432"/>
                  </a:lnTo>
                  <a:lnTo>
                    <a:pt x="162" y="419"/>
                  </a:lnTo>
                  <a:lnTo>
                    <a:pt x="189" y="407"/>
                  </a:lnTo>
                  <a:lnTo>
                    <a:pt x="218" y="398"/>
                  </a:lnTo>
                  <a:lnTo>
                    <a:pt x="248" y="391"/>
                  </a:lnTo>
                  <a:lnTo>
                    <a:pt x="279" y="388"/>
                  </a:lnTo>
                  <a:lnTo>
                    <a:pt x="314" y="388"/>
                  </a:lnTo>
                  <a:lnTo>
                    <a:pt x="349" y="394"/>
                  </a:lnTo>
                  <a:lnTo>
                    <a:pt x="385" y="402"/>
                  </a:lnTo>
                  <a:lnTo>
                    <a:pt x="376" y="370"/>
                  </a:lnTo>
                  <a:lnTo>
                    <a:pt x="374" y="340"/>
                  </a:lnTo>
                  <a:lnTo>
                    <a:pt x="382" y="309"/>
                  </a:lnTo>
                  <a:lnTo>
                    <a:pt x="393" y="280"/>
                  </a:lnTo>
                  <a:lnTo>
                    <a:pt x="410" y="252"/>
                  </a:lnTo>
                  <a:lnTo>
                    <a:pt x="430" y="229"/>
                  </a:lnTo>
                  <a:lnTo>
                    <a:pt x="449" y="206"/>
                  </a:lnTo>
                  <a:lnTo>
                    <a:pt x="466" y="190"/>
                  </a:lnTo>
                  <a:lnTo>
                    <a:pt x="493" y="148"/>
                  </a:lnTo>
                  <a:lnTo>
                    <a:pt x="509" y="93"/>
                  </a:lnTo>
                  <a:lnTo>
                    <a:pt x="515" y="43"/>
                  </a:lnTo>
                  <a:lnTo>
                    <a:pt x="513" y="15"/>
                  </a:lnTo>
                  <a:lnTo>
                    <a:pt x="513" y="7"/>
                  </a:lnTo>
                  <a:lnTo>
                    <a:pt x="518" y="3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0" y="0"/>
                  </a:lnTo>
                  <a:lnTo>
                    <a:pt x="536" y="3"/>
                  </a:lnTo>
                  <a:lnTo>
                    <a:pt x="542" y="7"/>
                  </a:lnTo>
                  <a:lnTo>
                    <a:pt x="542" y="15"/>
                  </a:lnTo>
                  <a:lnTo>
                    <a:pt x="542" y="43"/>
                  </a:lnTo>
                  <a:lnTo>
                    <a:pt x="546" y="93"/>
                  </a:lnTo>
                  <a:lnTo>
                    <a:pt x="561" y="148"/>
                  </a:lnTo>
                  <a:lnTo>
                    <a:pt x="588" y="190"/>
                  </a:lnTo>
                  <a:lnTo>
                    <a:pt x="607" y="206"/>
                  </a:lnTo>
                  <a:lnTo>
                    <a:pt x="627" y="229"/>
                  </a:lnTo>
                  <a:lnTo>
                    <a:pt x="646" y="252"/>
                  </a:lnTo>
                  <a:lnTo>
                    <a:pt x="661" y="280"/>
                  </a:lnTo>
                  <a:lnTo>
                    <a:pt x="675" y="309"/>
                  </a:lnTo>
                  <a:lnTo>
                    <a:pt x="682" y="340"/>
                  </a:lnTo>
                  <a:lnTo>
                    <a:pt x="681" y="370"/>
                  </a:lnTo>
                  <a:lnTo>
                    <a:pt x="671" y="402"/>
                  </a:lnTo>
                  <a:lnTo>
                    <a:pt x="708" y="394"/>
                  </a:lnTo>
                  <a:lnTo>
                    <a:pt x="742" y="388"/>
                  </a:lnTo>
                  <a:lnTo>
                    <a:pt x="775" y="388"/>
                  </a:lnTo>
                  <a:lnTo>
                    <a:pt x="808" y="391"/>
                  </a:lnTo>
                  <a:lnTo>
                    <a:pt x="839" y="398"/>
                  </a:lnTo>
                  <a:lnTo>
                    <a:pt x="868" y="407"/>
                  </a:lnTo>
                  <a:lnTo>
                    <a:pt x="895" y="419"/>
                  </a:lnTo>
                  <a:lnTo>
                    <a:pt x="920" y="432"/>
                  </a:lnTo>
                  <a:lnTo>
                    <a:pt x="941" y="448"/>
                  </a:lnTo>
                  <a:lnTo>
                    <a:pt x="960" y="466"/>
                  </a:lnTo>
                  <a:lnTo>
                    <a:pt x="976" y="484"/>
                  </a:lnTo>
                  <a:lnTo>
                    <a:pt x="989" y="502"/>
                  </a:lnTo>
                  <a:lnTo>
                    <a:pt x="997" y="521"/>
                  </a:lnTo>
                  <a:lnTo>
                    <a:pt x="1003" y="540"/>
                  </a:lnTo>
                  <a:lnTo>
                    <a:pt x="1005" y="559"/>
                  </a:lnTo>
                  <a:lnTo>
                    <a:pt x="1001" y="577"/>
                  </a:lnTo>
                  <a:lnTo>
                    <a:pt x="995" y="567"/>
                  </a:lnTo>
                  <a:lnTo>
                    <a:pt x="985" y="554"/>
                  </a:lnTo>
                  <a:lnTo>
                    <a:pt x="972" y="540"/>
                  </a:lnTo>
                  <a:lnTo>
                    <a:pt x="954" y="528"/>
                  </a:lnTo>
                  <a:lnTo>
                    <a:pt x="931" y="517"/>
                  </a:lnTo>
                  <a:lnTo>
                    <a:pt x="900" y="511"/>
                  </a:lnTo>
                  <a:lnTo>
                    <a:pt x="864" y="510"/>
                  </a:lnTo>
                  <a:lnTo>
                    <a:pt x="817" y="517"/>
                  </a:lnTo>
                  <a:lnTo>
                    <a:pt x="773" y="534"/>
                  </a:lnTo>
                  <a:lnTo>
                    <a:pt x="738" y="557"/>
                  </a:lnTo>
                  <a:lnTo>
                    <a:pt x="711" y="588"/>
                  </a:lnTo>
                  <a:lnTo>
                    <a:pt x="692" y="622"/>
                  </a:lnTo>
                  <a:lnTo>
                    <a:pt x="679" y="660"/>
                  </a:lnTo>
                  <a:lnTo>
                    <a:pt x="671" y="697"/>
                  </a:lnTo>
                  <a:lnTo>
                    <a:pt x="667" y="733"/>
                  </a:lnTo>
                  <a:lnTo>
                    <a:pt x="665" y="765"/>
                  </a:lnTo>
                  <a:lnTo>
                    <a:pt x="669" y="801"/>
                  </a:lnTo>
                  <a:lnTo>
                    <a:pt x="681" y="834"/>
                  </a:lnTo>
                  <a:lnTo>
                    <a:pt x="698" y="865"/>
                  </a:lnTo>
                  <a:lnTo>
                    <a:pt x="723" y="888"/>
                  </a:lnTo>
                  <a:lnTo>
                    <a:pt x="754" y="908"/>
                  </a:lnTo>
                  <a:lnTo>
                    <a:pt x="792" y="920"/>
                  </a:lnTo>
                  <a:lnTo>
                    <a:pt x="837" y="924"/>
                  </a:lnTo>
                  <a:lnTo>
                    <a:pt x="887" y="920"/>
                  </a:lnTo>
                  <a:lnTo>
                    <a:pt x="935" y="906"/>
                  </a:lnTo>
                  <a:lnTo>
                    <a:pt x="972" y="883"/>
                  </a:lnTo>
                  <a:lnTo>
                    <a:pt x="997" y="852"/>
                  </a:lnTo>
                  <a:lnTo>
                    <a:pt x="1012" y="819"/>
                  </a:lnTo>
                  <a:lnTo>
                    <a:pt x="1018" y="784"/>
                  </a:lnTo>
                  <a:lnTo>
                    <a:pt x="1016" y="751"/>
                  </a:lnTo>
                  <a:lnTo>
                    <a:pt x="1005" y="723"/>
                  </a:lnTo>
                  <a:lnTo>
                    <a:pt x="987" y="703"/>
                  </a:lnTo>
                  <a:lnTo>
                    <a:pt x="979" y="697"/>
                  </a:lnTo>
                  <a:lnTo>
                    <a:pt x="970" y="693"/>
                  </a:lnTo>
                  <a:lnTo>
                    <a:pt x="958" y="690"/>
                  </a:lnTo>
                  <a:lnTo>
                    <a:pt x="947" y="689"/>
                  </a:lnTo>
                  <a:lnTo>
                    <a:pt x="935" y="689"/>
                  </a:lnTo>
                  <a:lnTo>
                    <a:pt x="922" y="692"/>
                  </a:lnTo>
                  <a:lnTo>
                    <a:pt x="910" y="697"/>
                  </a:lnTo>
                  <a:lnTo>
                    <a:pt x="900" y="705"/>
                  </a:lnTo>
                  <a:lnTo>
                    <a:pt x="895" y="719"/>
                  </a:lnTo>
                  <a:lnTo>
                    <a:pt x="898" y="732"/>
                  </a:lnTo>
                  <a:lnTo>
                    <a:pt x="910" y="741"/>
                  </a:lnTo>
                  <a:lnTo>
                    <a:pt x="924" y="746"/>
                  </a:lnTo>
                  <a:lnTo>
                    <a:pt x="937" y="748"/>
                  </a:lnTo>
                  <a:lnTo>
                    <a:pt x="945" y="757"/>
                  </a:lnTo>
                  <a:lnTo>
                    <a:pt x="945" y="765"/>
                  </a:lnTo>
                  <a:lnTo>
                    <a:pt x="939" y="772"/>
                  </a:lnTo>
                  <a:lnTo>
                    <a:pt x="912" y="782"/>
                  </a:lnTo>
                  <a:lnTo>
                    <a:pt x="883" y="784"/>
                  </a:lnTo>
                  <a:lnTo>
                    <a:pt x="856" y="782"/>
                  </a:lnTo>
                  <a:lnTo>
                    <a:pt x="829" y="775"/>
                  </a:lnTo>
                  <a:lnTo>
                    <a:pt x="806" y="764"/>
                  </a:lnTo>
                  <a:lnTo>
                    <a:pt x="789" y="748"/>
                  </a:lnTo>
                  <a:lnTo>
                    <a:pt x="775" y="732"/>
                  </a:lnTo>
                  <a:lnTo>
                    <a:pt x="771" y="712"/>
                  </a:lnTo>
                  <a:lnTo>
                    <a:pt x="775" y="694"/>
                  </a:lnTo>
                  <a:lnTo>
                    <a:pt x="785" y="678"/>
                  </a:lnTo>
                  <a:lnTo>
                    <a:pt x="800" y="664"/>
                  </a:lnTo>
                  <a:lnTo>
                    <a:pt x="819" y="651"/>
                  </a:lnTo>
                  <a:lnTo>
                    <a:pt x="844" y="643"/>
                  </a:lnTo>
                  <a:lnTo>
                    <a:pt x="871" y="638"/>
                  </a:lnTo>
                  <a:lnTo>
                    <a:pt x="904" y="635"/>
                  </a:lnTo>
                  <a:lnTo>
                    <a:pt x="937" y="636"/>
                  </a:lnTo>
                  <a:lnTo>
                    <a:pt x="972" y="646"/>
                  </a:lnTo>
                  <a:lnTo>
                    <a:pt x="1003" y="665"/>
                  </a:lnTo>
                  <a:lnTo>
                    <a:pt x="1030" y="694"/>
                  </a:lnTo>
                  <a:lnTo>
                    <a:pt x="1049" y="732"/>
                  </a:lnTo>
                  <a:lnTo>
                    <a:pt x="1057" y="772"/>
                  </a:lnTo>
                  <a:lnTo>
                    <a:pt x="1051" y="815"/>
                  </a:lnTo>
                  <a:lnTo>
                    <a:pt x="1030" y="858"/>
                  </a:lnTo>
                  <a:lnTo>
                    <a:pt x="987" y="898"/>
                  </a:lnTo>
                  <a:lnTo>
                    <a:pt x="956" y="916"/>
                  </a:lnTo>
                  <a:lnTo>
                    <a:pt x="925" y="930"/>
                  </a:lnTo>
                  <a:lnTo>
                    <a:pt x="891" y="940"/>
                  </a:lnTo>
                  <a:lnTo>
                    <a:pt x="856" y="945"/>
                  </a:lnTo>
                  <a:lnTo>
                    <a:pt x="819" y="947"/>
                  </a:lnTo>
                  <a:lnTo>
                    <a:pt x="783" y="945"/>
                  </a:lnTo>
                  <a:lnTo>
                    <a:pt x="748" y="940"/>
                  </a:lnTo>
                  <a:lnTo>
                    <a:pt x="713" y="933"/>
                  </a:lnTo>
                  <a:lnTo>
                    <a:pt x="679" y="923"/>
                  </a:lnTo>
                  <a:lnTo>
                    <a:pt x="648" y="911"/>
                  </a:lnTo>
                  <a:lnTo>
                    <a:pt x="619" y="895"/>
                  </a:lnTo>
                  <a:lnTo>
                    <a:pt x="592" y="880"/>
                  </a:lnTo>
                  <a:lnTo>
                    <a:pt x="571" y="863"/>
                  </a:lnTo>
                  <a:lnTo>
                    <a:pt x="551" y="845"/>
                  </a:lnTo>
                  <a:lnTo>
                    <a:pt x="538" y="826"/>
                  </a:lnTo>
                  <a:lnTo>
                    <a:pt x="528" y="808"/>
                  </a:lnTo>
                  <a:lnTo>
                    <a:pt x="518" y="826"/>
                  </a:lnTo>
                  <a:lnTo>
                    <a:pt x="505" y="845"/>
                  </a:lnTo>
                  <a:lnTo>
                    <a:pt x="486" y="863"/>
                  </a:lnTo>
                  <a:lnTo>
                    <a:pt x="464" y="880"/>
                  </a:lnTo>
                  <a:lnTo>
                    <a:pt x="437" y="895"/>
                  </a:lnTo>
                  <a:lnTo>
                    <a:pt x="409" y="911"/>
                  </a:lnTo>
                  <a:lnTo>
                    <a:pt x="376" y="923"/>
                  </a:lnTo>
                  <a:lnTo>
                    <a:pt x="343" y="933"/>
                  </a:lnTo>
                  <a:lnTo>
                    <a:pt x="308" y="940"/>
                  </a:lnTo>
                  <a:lnTo>
                    <a:pt x="272" y="945"/>
                  </a:lnTo>
                  <a:lnTo>
                    <a:pt x="235" y="947"/>
                  </a:lnTo>
                  <a:lnTo>
                    <a:pt x="198" y="945"/>
                  </a:lnTo>
                  <a:lnTo>
                    <a:pt x="164" y="940"/>
                  </a:lnTo>
                  <a:lnTo>
                    <a:pt x="129" y="930"/>
                  </a:lnTo>
                  <a:lnTo>
                    <a:pt x="98" y="916"/>
                  </a:lnTo>
                  <a:lnTo>
                    <a:pt x="67" y="898"/>
                  </a:lnTo>
                  <a:lnTo>
                    <a:pt x="27" y="858"/>
                  </a:lnTo>
                  <a:lnTo>
                    <a:pt x="5" y="815"/>
                  </a:lnTo>
                  <a:lnTo>
                    <a:pt x="0" y="772"/>
                  </a:lnTo>
                  <a:lnTo>
                    <a:pt x="7" y="732"/>
                  </a:lnTo>
                  <a:lnTo>
                    <a:pt x="25" y="694"/>
                  </a:lnTo>
                  <a:lnTo>
                    <a:pt x="52" y="665"/>
                  </a:lnTo>
                  <a:lnTo>
                    <a:pt x="83" y="646"/>
                  </a:lnTo>
                  <a:lnTo>
                    <a:pt x="117" y="636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5" name="Freeform 71"/>
            <p:cNvSpPr>
              <a:spLocks/>
            </p:cNvSpPr>
            <p:nvPr/>
          </p:nvSpPr>
          <p:spPr bwMode="auto">
            <a:xfrm>
              <a:off x="2793" y="210"/>
              <a:ext cx="410" cy="770"/>
            </a:xfrm>
            <a:custGeom>
              <a:avLst/>
              <a:gdLst/>
              <a:ahLst/>
              <a:cxnLst>
                <a:cxn ang="0">
                  <a:pos x="278" y="325"/>
                </a:cxn>
                <a:cxn ang="0">
                  <a:pos x="305" y="327"/>
                </a:cxn>
                <a:cxn ang="0">
                  <a:pos x="320" y="318"/>
                </a:cxn>
                <a:cxn ang="0">
                  <a:pos x="320" y="305"/>
                </a:cxn>
                <a:cxn ang="0">
                  <a:pos x="293" y="278"/>
                </a:cxn>
                <a:cxn ang="0">
                  <a:pos x="278" y="237"/>
                </a:cxn>
                <a:cxn ang="0">
                  <a:pos x="286" y="196"/>
                </a:cxn>
                <a:cxn ang="0">
                  <a:pos x="305" y="162"/>
                </a:cxn>
                <a:cxn ang="0">
                  <a:pos x="322" y="135"/>
                </a:cxn>
                <a:cxn ang="0">
                  <a:pos x="349" y="106"/>
                </a:cxn>
                <a:cxn ang="0">
                  <a:pos x="380" y="73"/>
                </a:cxn>
                <a:cxn ang="0">
                  <a:pos x="400" y="33"/>
                </a:cxn>
                <a:cxn ang="0">
                  <a:pos x="411" y="0"/>
                </a:cxn>
                <a:cxn ang="0">
                  <a:pos x="421" y="33"/>
                </a:cxn>
                <a:cxn ang="0">
                  <a:pos x="440" y="73"/>
                </a:cxn>
                <a:cxn ang="0">
                  <a:pos x="471" y="106"/>
                </a:cxn>
                <a:cxn ang="0">
                  <a:pos x="498" y="135"/>
                </a:cxn>
                <a:cxn ang="0">
                  <a:pos x="517" y="162"/>
                </a:cxn>
                <a:cxn ang="0">
                  <a:pos x="535" y="196"/>
                </a:cxn>
                <a:cxn ang="0">
                  <a:pos x="544" y="237"/>
                </a:cxn>
                <a:cxn ang="0">
                  <a:pos x="529" y="278"/>
                </a:cxn>
                <a:cxn ang="0">
                  <a:pos x="500" y="305"/>
                </a:cxn>
                <a:cxn ang="0">
                  <a:pos x="500" y="318"/>
                </a:cxn>
                <a:cxn ang="0">
                  <a:pos x="517" y="327"/>
                </a:cxn>
                <a:cxn ang="0">
                  <a:pos x="542" y="325"/>
                </a:cxn>
                <a:cxn ang="0">
                  <a:pos x="575" y="311"/>
                </a:cxn>
                <a:cxn ang="0">
                  <a:pos x="633" y="300"/>
                </a:cxn>
                <a:cxn ang="0">
                  <a:pos x="706" y="305"/>
                </a:cxn>
                <a:cxn ang="0">
                  <a:pos x="785" y="336"/>
                </a:cxn>
                <a:cxn ang="0">
                  <a:pos x="780" y="363"/>
                </a:cxn>
                <a:cxn ang="0">
                  <a:pos x="697" y="368"/>
                </a:cxn>
                <a:cxn ang="0">
                  <a:pos x="625" y="395"/>
                </a:cxn>
                <a:cxn ang="0">
                  <a:pos x="569" y="445"/>
                </a:cxn>
                <a:cxn ang="0">
                  <a:pos x="535" y="521"/>
                </a:cxn>
                <a:cxn ang="0">
                  <a:pos x="521" y="601"/>
                </a:cxn>
                <a:cxn ang="0">
                  <a:pos x="527" y="679"/>
                </a:cxn>
                <a:cxn ang="0">
                  <a:pos x="556" y="744"/>
                </a:cxn>
                <a:cxn ang="0">
                  <a:pos x="558" y="762"/>
                </a:cxn>
                <a:cxn ang="0">
                  <a:pos x="508" y="731"/>
                </a:cxn>
                <a:cxn ang="0">
                  <a:pos x="459" y="687"/>
                </a:cxn>
                <a:cxn ang="0">
                  <a:pos x="423" y="639"/>
                </a:cxn>
                <a:cxn ang="0">
                  <a:pos x="400" y="639"/>
                </a:cxn>
                <a:cxn ang="0">
                  <a:pos x="363" y="687"/>
                </a:cxn>
                <a:cxn ang="0">
                  <a:pos x="313" y="731"/>
                </a:cxn>
                <a:cxn ang="0">
                  <a:pos x="265" y="762"/>
                </a:cxn>
                <a:cxn ang="0">
                  <a:pos x="266" y="744"/>
                </a:cxn>
                <a:cxn ang="0">
                  <a:pos x="293" y="679"/>
                </a:cxn>
                <a:cxn ang="0">
                  <a:pos x="301" y="601"/>
                </a:cxn>
                <a:cxn ang="0">
                  <a:pos x="286" y="521"/>
                </a:cxn>
                <a:cxn ang="0">
                  <a:pos x="253" y="445"/>
                </a:cxn>
                <a:cxn ang="0">
                  <a:pos x="197" y="395"/>
                </a:cxn>
                <a:cxn ang="0">
                  <a:pos x="124" y="368"/>
                </a:cxn>
                <a:cxn ang="0">
                  <a:pos x="43" y="363"/>
                </a:cxn>
                <a:cxn ang="0">
                  <a:pos x="37" y="336"/>
                </a:cxn>
                <a:cxn ang="0">
                  <a:pos x="114" y="305"/>
                </a:cxn>
                <a:cxn ang="0">
                  <a:pos x="189" y="300"/>
                </a:cxn>
                <a:cxn ang="0">
                  <a:pos x="247" y="311"/>
                </a:cxn>
              </a:cxnLst>
              <a:rect l="0" t="0" r="r" b="b"/>
              <a:pathLst>
                <a:path w="822" h="770">
                  <a:moveTo>
                    <a:pt x="265" y="320"/>
                  </a:moveTo>
                  <a:lnTo>
                    <a:pt x="278" y="325"/>
                  </a:lnTo>
                  <a:lnTo>
                    <a:pt x="292" y="327"/>
                  </a:lnTo>
                  <a:lnTo>
                    <a:pt x="305" y="327"/>
                  </a:lnTo>
                  <a:lnTo>
                    <a:pt x="315" y="323"/>
                  </a:lnTo>
                  <a:lnTo>
                    <a:pt x="320" y="318"/>
                  </a:lnTo>
                  <a:lnTo>
                    <a:pt x="322" y="311"/>
                  </a:lnTo>
                  <a:lnTo>
                    <a:pt x="320" y="305"/>
                  </a:lnTo>
                  <a:lnTo>
                    <a:pt x="313" y="298"/>
                  </a:lnTo>
                  <a:lnTo>
                    <a:pt x="293" y="278"/>
                  </a:lnTo>
                  <a:lnTo>
                    <a:pt x="282" y="257"/>
                  </a:lnTo>
                  <a:lnTo>
                    <a:pt x="278" y="237"/>
                  </a:lnTo>
                  <a:lnTo>
                    <a:pt x="280" y="216"/>
                  </a:lnTo>
                  <a:lnTo>
                    <a:pt x="286" y="196"/>
                  </a:lnTo>
                  <a:lnTo>
                    <a:pt x="295" y="178"/>
                  </a:lnTo>
                  <a:lnTo>
                    <a:pt x="305" y="162"/>
                  </a:lnTo>
                  <a:lnTo>
                    <a:pt x="313" y="148"/>
                  </a:lnTo>
                  <a:lnTo>
                    <a:pt x="322" y="135"/>
                  </a:lnTo>
                  <a:lnTo>
                    <a:pt x="336" y="122"/>
                  </a:lnTo>
                  <a:lnTo>
                    <a:pt x="349" y="106"/>
                  </a:lnTo>
                  <a:lnTo>
                    <a:pt x="365" y="90"/>
                  </a:lnTo>
                  <a:lnTo>
                    <a:pt x="380" y="73"/>
                  </a:lnTo>
                  <a:lnTo>
                    <a:pt x="392" y="54"/>
                  </a:lnTo>
                  <a:lnTo>
                    <a:pt x="400" y="33"/>
                  </a:lnTo>
                  <a:lnTo>
                    <a:pt x="403" y="11"/>
                  </a:lnTo>
                  <a:lnTo>
                    <a:pt x="411" y="0"/>
                  </a:lnTo>
                  <a:lnTo>
                    <a:pt x="417" y="11"/>
                  </a:lnTo>
                  <a:lnTo>
                    <a:pt x="421" y="33"/>
                  </a:lnTo>
                  <a:lnTo>
                    <a:pt x="429" y="54"/>
                  </a:lnTo>
                  <a:lnTo>
                    <a:pt x="440" y="73"/>
                  </a:lnTo>
                  <a:lnTo>
                    <a:pt x="456" y="90"/>
                  </a:lnTo>
                  <a:lnTo>
                    <a:pt x="471" y="106"/>
                  </a:lnTo>
                  <a:lnTo>
                    <a:pt x="484" y="122"/>
                  </a:lnTo>
                  <a:lnTo>
                    <a:pt x="498" y="135"/>
                  </a:lnTo>
                  <a:lnTo>
                    <a:pt x="508" y="148"/>
                  </a:lnTo>
                  <a:lnTo>
                    <a:pt x="517" y="162"/>
                  </a:lnTo>
                  <a:lnTo>
                    <a:pt x="527" y="178"/>
                  </a:lnTo>
                  <a:lnTo>
                    <a:pt x="535" y="196"/>
                  </a:lnTo>
                  <a:lnTo>
                    <a:pt x="542" y="216"/>
                  </a:lnTo>
                  <a:lnTo>
                    <a:pt x="544" y="237"/>
                  </a:lnTo>
                  <a:lnTo>
                    <a:pt x="540" y="257"/>
                  </a:lnTo>
                  <a:lnTo>
                    <a:pt x="529" y="278"/>
                  </a:lnTo>
                  <a:lnTo>
                    <a:pt x="508" y="298"/>
                  </a:lnTo>
                  <a:lnTo>
                    <a:pt x="500" y="305"/>
                  </a:lnTo>
                  <a:lnTo>
                    <a:pt x="498" y="311"/>
                  </a:lnTo>
                  <a:lnTo>
                    <a:pt x="500" y="318"/>
                  </a:lnTo>
                  <a:lnTo>
                    <a:pt x="508" y="323"/>
                  </a:lnTo>
                  <a:lnTo>
                    <a:pt x="517" y="327"/>
                  </a:lnTo>
                  <a:lnTo>
                    <a:pt x="529" y="327"/>
                  </a:lnTo>
                  <a:lnTo>
                    <a:pt x="542" y="325"/>
                  </a:lnTo>
                  <a:lnTo>
                    <a:pt x="556" y="320"/>
                  </a:lnTo>
                  <a:lnTo>
                    <a:pt x="575" y="311"/>
                  </a:lnTo>
                  <a:lnTo>
                    <a:pt x="600" y="305"/>
                  </a:lnTo>
                  <a:lnTo>
                    <a:pt x="633" y="300"/>
                  </a:lnTo>
                  <a:lnTo>
                    <a:pt x="668" y="299"/>
                  </a:lnTo>
                  <a:lnTo>
                    <a:pt x="706" y="305"/>
                  </a:lnTo>
                  <a:lnTo>
                    <a:pt x="747" y="316"/>
                  </a:lnTo>
                  <a:lnTo>
                    <a:pt x="785" y="336"/>
                  </a:lnTo>
                  <a:lnTo>
                    <a:pt x="822" y="368"/>
                  </a:lnTo>
                  <a:lnTo>
                    <a:pt x="780" y="363"/>
                  </a:lnTo>
                  <a:lnTo>
                    <a:pt x="737" y="363"/>
                  </a:lnTo>
                  <a:lnTo>
                    <a:pt x="697" y="368"/>
                  </a:lnTo>
                  <a:lnTo>
                    <a:pt x="660" y="378"/>
                  </a:lnTo>
                  <a:lnTo>
                    <a:pt x="625" y="395"/>
                  </a:lnTo>
                  <a:lnTo>
                    <a:pt x="594" y="417"/>
                  </a:lnTo>
                  <a:lnTo>
                    <a:pt x="569" y="445"/>
                  </a:lnTo>
                  <a:lnTo>
                    <a:pt x="548" y="481"/>
                  </a:lnTo>
                  <a:lnTo>
                    <a:pt x="535" y="521"/>
                  </a:lnTo>
                  <a:lnTo>
                    <a:pt x="525" y="561"/>
                  </a:lnTo>
                  <a:lnTo>
                    <a:pt x="521" y="601"/>
                  </a:lnTo>
                  <a:lnTo>
                    <a:pt x="521" y="641"/>
                  </a:lnTo>
                  <a:lnTo>
                    <a:pt x="527" y="679"/>
                  </a:lnTo>
                  <a:lnTo>
                    <a:pt x="538" y="713"/>
                  </a:lnTo>
                  <a:lnTo>
                    <a:pt x="556" y="744"/>
                  </a:lnTo>
                  <a:lnTo>
                    <a:pt x="577" y="770"/>
                  </a:lnTo>
                  <a:lnTo>
                    <a:pt x="558" y="762"/>
                  </a:lnTo>
                  <a:lnTo>
                    <a:pt x="533" y="749"/>
                  </a:lnTo>
                  <a:lnTo>
                    <a:pt x="508" y="731"/>
                  </a:lnTo>
                  <a:lnTo>
                    <a:pt x="483" y="709"/>
                  </a:lnTo>
                  <a:lnTo>
                    <a:pt x="459" y="687"/>
                  </a:lnTo>
                  <a:lnTo>
                    <a:pt x="438" y="662"/>
                  </a:lnTo>
                  <a:lnTo>
                    <a:pt x="423" y="639"/>
                  </a:lnTo>
                  <a:lnTo>
                    <a:pt x="411" y="616"/>
                  </a:lnTo>
                  <a:lnTo>
                    <a:pt x="400" y="639"/>
                  </a:lnTo>
                  <a:lnTo>
                    <a:pt x="382" y="662"/>
                  </a:lnTo>
                  <a:lnTo>
                    <a:pt x="363" y="687"/>
                  </a:lnTo>
                  <a:lnTo>
                    <a:pt x="338" y="709"/>
                  </a:lnTo>
                  <a:lnTo>
                    <a:pt x="313" y="731"/>
                  </a:lnTo>
                  <a:lnTo>
                    <a:pt x="288" y="749"/>
                  </a:lnTo>
                  <a:lnTo>
                    <a:pt x="265" y="762"/>
                  </a:lnTo>
                  <a:lnTo>
                    <a:pt x="245" y="770"/>
                  </a:lnTo>
                  <a:lnTo>
                    <a:pt x="266" y="744"/>
                  </a:lnTo>
                  <a:lnTo>
                    <a:pt x="284" y="713"/>
                  </a:lnTo>
                  <a:lnTo>
                    <a:pt x="293" y="679"/>
                  </a:lnTo>
                  <a:lnTo>
                    <a:pt x="299" y="641"/>
                  </a:lnTo>
                  <a:lnTo>
                    <a:pt x="301" y="601"/>
                  </a:lnTo>
                  <a:lnTo>
                    <a:pt x="295" y="561"/>
                  </a:lnTo>
                  <a:lnTo>
                    <a:pt x="286" y="521"/>
                  </a:lnTo>
                  <a:lnTo>
                    <a:pt x="272" y="481"/>
                  </a:lnTo>
                  <a:lnTo>
                    <a:pt x="253" y="445"/>
                  </a:lnTo>
                  <a:lnTo>
                    <a:pt x="228" y="417"/>
                  </a:lnTo>
                  <a:lnTo>
                    <a:pt x="197" y="395"/>
                  </a:lnTo>
                  <a:lnTo>
                    <a:pt x="162" y="378"/>
                  </a:lnTo>
                  <a:lnTo>
                    <a:pt x="124" y="368"/>
                  </a:lnTo>
                  <a:lnTo>
                    <a:pt x="85" y="363"/>
                  </a:lnTo>
                  <a:lnTo>
                    <a:pt x="43" y="363"/>
                  </a:lnTo>
                  <a:lnTo>
                    <a:pt x="0" y="368"/>
                  </a:lnTo>
                  <a:lnTo>
                    <a:pt x="37" y="336"/>
                  </a:lnTo>
                  <a:lnTo>
                    <a:pt x="76" y="316"/>
                  </a:lnTo>
                  <a:lnTo>
                    <a:pt x="114" y="305"/>
                  </a:lnTo>
                  <a:lnTo>
                    <a:pt x="153" y="299"/>
                  </a:lnTo>
                  <a:lnTo>
                    <a:pt x="189" y="300"/>
                  </a:lnTo>
                  <a:lnTo>
                    <a:pt x="220" y="305"/>
                  </a:lnTo>
                  <a:lnTo>
                    <a:pt x="247" y="311"/>
                  </a:lnTo>
                  <a:lnTo>
                    <a:pt x="265" y="320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6" name="Freeform 72"/>
            <p:cNvSpPr>
              <a:spLocks/>
            </p:cNvSpPr>
            <p:nvPr/>
          </p:nvSpPr>
          <p:spPr bwMode="auto">
            <a:xfrm>
              <a:off x="2796" y="768"/>
              <a:ext cx="48" cy="8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7" y="7"/>
                </a:cxn>
                <a:cxn ang="0">
                  <a:pos x="35" y="14"/>
                </a:cxn>
                <a:cxn ang="0">
                  <a:pos x="48" y="24"/>
                </a:cxn>
                <a:cxn ang="0">
                  <a:pos x="58" y="35"/>
                </a:cxn>
                <a:cxn ang="0">
                  <a:pos x="60" y="49"/>
                </a:cxn>
                <a:cxn ang="0">
                  <a:pos x="56" y="61"/>
                </a:cxn>
                <a:cxn ang="0">
                  <a:pos x="44" y="74"/>
                </a:cxn>
                <a:cxn ang="0">
                  <a:pos x="23" y="85"/>
                </a:cxn>
                <a:cxn ang="0">
                  <a:pos x="41" y="83"/>
                </a:cxn>
                <a:cxn ang="0">
                  <a:pos x="56" y="82"/>
                </a:cxn>
                <a:cxn ang="0">
                  <a:pos x="70" y="78"/>
                </a:cxn>
                <a:cxn ang="0">
                  <a:pos x="81" y="72"/>
                </a:cxn>
                <a:cxn ang="0">
                  <a:pos x="89" y="65"/>
                </a:cxn>
                <a:cxn ang="0">
                  <a:pos x="95" y="57"/>
                </a:cxn>
                <a:cxn ang="0">
                  <a:pos x="98" y="47"/>
                </a:cxn>
                <a:cxn ang="0">
                  <a:pos x="98" y="36"/>
                </a:cxn>
                <a:cxn ang="0">
                  <a:pos x="95" y="24"/>
                </a:cxn>
                <a:cxn ang="0">
                  <a:pos x="85" y="14"/>
                </a:cxn>
                <a:cxn ang="0">
                  <a:pos x="71" y="7"/>
                </a:cxn>
                <a:cxn ang="0">
                  <a:pos x="56" y="3"/>
                </a:cxn>
                <a:cxn ang="0">
                  <a:pos x="39" y="2"/>
                </a:cxn>
                <a:cxn ang="0">
                  <a:pos x="23" y="0"/>
                </a:cxn>
                <a:cxn ang="0">
                  <a:pos x="10" y="2"/>
                </a:cxn>
                <a:cxn ang="0">
                  <a:pos x="0" y="4"/>
                </a:cxn>
              </a:cxnLst>
              <a:rect l="0" t="0" r="r" b="b"/>
              <a:pathLst>
                <a:path w="98" h="85">
                  <a:moveTo>
                    <a:pt x="0" y="4"/>
                  </a:moveTo>
                  <a:lnTo>
                    <a:pt x="17" y="7"/>
                  </a:lnTo>
                  <a:lnTo>
                    <a:pt x="35" y="14"/>
                  </a:lnTo>
                  <a:lnTo>
                    <a:pt x="48" y="24"/>
                  </a:lnTo>
                  <a:lnTo>
                    <a:pt x="58" y="35"/>
                  </a:lnTo>
                  <a:lnTo>
                    <a:pt x="60" y="49"/>
                  </a:lnTo>
                  <a:lnTo>
                    <a:pt x="56" y="61"/>
                  </a:lnTo>
                  <a:lnTo>
                    <a:pt x="44" y="74"/>
                  </a:lnTo>
                  <a:lnTo>
                    <a:pt x="23" y="85"/>
                  </a:lnTo>
                  <a:lnTo>
                    <a:pt x="41" y="83"/>
                  </a:lnTo>
                  <a:lnTo>
                    <a:pt x="56" y="82"/>
                  </a:lnTo>
                  <a:lnTo>
                    <a:pt x="70" y="78"/>
                  </a:lnTo>
                  <a:lnTo>
                    <a:pt x="81" y="72"/>
                  </a:lnTo>
                  <a:lnTo>
                    <a:pt x="89" y="65"/>
                  </a:lnTo>
                  <a:lnTo>
                    <a:pt x="95" y="57"/>
                  </a:lnTo>
                  <a:lnTo>
                    <a:pt x="98" y="47"/>
                  </a:lnTo>
                  <a:lnTo>
                    <a:pt x="98" y="36"/>
                  </a:lnTo>
                  <a:lnTo>
                    <a:pt x="95" y="24"/>
                  </a:lnTo>
                  <a:lnTo>
                    <a:pt x="85" y="14"/>
                  </a:lnTo>
                  <a:lnTo>
                    <a:pt x="71" y="7"/>
                  </a:lnTo>
                  <a:lnTo>
                    <a:pt x="56" y="3"/>
                  </a:lnTo>
                  <a:lnTo>
                    <a:pt x="39" y="2"/>
                  </a:lnTo>
                  <a:lnTo>
                    <a:pt x="23" y="0"/>
                  </a:lnTo>
                  <a:lnTo>
                    <a:pt x="10" y="2"/>
                  </a:lnTo>
                  <a:lnTo>
                    <a:pt x="0" y="4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7" name="Freeform 73"/>
            <p:cNvSpPr>
              <a:spLocks/>
            </p:cNvSpPr>
            <p:nvPr/>
          </p:nvSpPr>
          <p:spPr bwMode="auto">
            <a:xfrm>
              <a:off x="3150" y="768"/>
              <a:ext cx="51" cy="85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7"/>
                </a:cxn>
                <a:cxn ang="0">
                  <a:pos x="65" y="14"/>
                </a:cxn>
                <a:cxn ang="0">
                  <a:pos x="52" y="24"/>
                </a:cxn>
                <a:cxn ang="0">
                  <a:pos x="42" y="35"/>
                </a:cxn>
                <a:cxn ang="0">
                  <a:pos x="38" y="49"/>
                </a:cxn>
                <a:cxn ang="0">
                  <a:pos x="42" y="61"/>
                </a:cxn>
                <a:cxn ang="0">
                  <a:pos x="56" y="74"/>
                </a:cxn>
                <a:cxn ang="0">
                  <a:pos x="77" y="85"/>
                </a:cxn>
                <a:cxn ang="0">
                  <a:pos x="58" y="83"/>
                </a:cxn>
                <a:cxn ang="0">
                  <a:pos x="42" y="82"/>
                </a:cxn>
                <a:cxn ang="0">
                  <a:pos x="29" y="78"/>
                </a:cxn>
                <a:cxn ang="0">
                  <a:pos x="19" y="72"/>
                </a:cxn>
                <a:cxn ang="0">
                  <a:pos x="10" y="65"/>
                </a:cxn>
                <a:cxn ang="0">
                  <a:pos x="4" y="57"/>
                </a:cxn>
                <a:cxn ang="0">
                  <a:pos x="0" y="47"/>
                </a:cxn>
                <a:cxn ang="0">
                  <a:pos x="0" y="36"/>
                </a:cxn>
                <a:cxn ang="0">
                  <a:pos x="4" y="24"/>
                </a:cxn>
                <a:cxn ang="0">
                  <a:pos x="15" y="14"/>
                </a:cxn>
                <a:cxn ang="0">
                  <a:pos x="29" y="7"/>
                </a:cxn>
                <a:cxn ang="0">
                  <a:pos x="44" y="3"/>
                </a:cxn>
                <a:cxn ang="0">
                  <a:pos x="62" y="2"/>
                </a:cxn>
                <a:cxn ang="0">
                  <a:pos x="77" y="0"/>
                </a:cxn>
                <a:cxn ang="0">
                  <a:pos x="91" y="2"/>
                </a:cxn>
                <a:cxn ang="0">
                  <a:pos x="100" y="4"/>
                </a:cxn>
              </a:cxnLst>
              <a:rect l="0" t="0" r="r" b="b"/>
              <a:pathLst>
                <a:path w="100" h="85">
                  <a:moveTo>
                    <a:pt x="100" y="4"/>
                  </a:moveTo>
                  <a:lnTo>
                    <a:pt x="81" y="7"/>
                  </a:lnTo>
                  <a:lnTo>
                    <a:pt x="65" y="14"/>
                  </a:lnTo>
                  <a:lnTo>
                    <a:pt x="52" y="24"/>
                  </a:lnTo>
                  <a:lnTo>
                    <a:pt x="42" y="35"/>
                  </a:lnTo>
                  <a:lnTo>
                    <a:pt x="38" y="49"/>
                  </a:lnTo>
                  <a:lnTo>
                    <a:pt x="42" y="61"/>
                  </a:lnTo>
                  <a:lnTo>
                    <a:pt x="56" y="74"/>
                  </a:lnTo>
                  <a:lnTo>
                    <a:pt x="77" y="85"/>
                  </a:lnTo>
                  <a:lnTo>
                    <a:pt x="58" y="83"/>
                  </a:lnTo>
                  <a:lnTo>
                    <a:pt x="42" y="82"/>
                  </a:lnTo>
                  <a:lnTo>
                    <a:pt x="29" y="78"/>
                  </a:lnTo>
                  <a:lnTo>
                    <a:pt x="19" y="72"/>
                  </a:lnTo>
                  <a:lnTo>
                    <a:pt x="10" y="65"/>
                  </a:lnTo>
                  <a:lnTo>
                    <a:pt x="4" y="57"/>
                  </a:lnTo>
                  <a:lnTo>
                    <a:pt x="0" y="47"/>
                  </a:lnTo>
                  <a:lnTo>
                    <a:pt x="0" y="36"/>
                  </a:lnTo>
                  <a:lnTo>
                    <a:pt x="4" y="24"/>
                  </a:lnTo>
                  <a:lnTo>
                    <a:pt x="15" y="14"/>
                  </a:lnTo>
                  <a:lnTo>
                    <a:pt x="29" y="7"/>
                  </a:lnTo>
                  <a:lnTo>
                    <a:pt x="44" y="3"/>
                  </a:lnTo>
                  <a:lnTo>
                    <a:pt x="62" y="2"/>
                  </a:lnTo>
                  <a:lnTo>
                    <a:pt x="77" y="0"/>
                  </a:lnTo>
                  <a:lnTo>
                    <a:pt x="91" y="2"/>
                  </a:lnTo>
                  <a:lnTo>
                    <a:pt x="100" y="4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8" name="Freeform 74"/>
            <p:cNvSpPr>
              <a:spLocks/>
            </p:cNvSpPr>
            <p:nvPr/>
          </p:nvSpPr>
          <p:spPr bwMode="auto">
            <a:xfrm>
              <a:off x="2961" y="537"/>
              <a:ext cx="85" cy="166"/>
            </a:xfrm>
            <a:custGeom>
              <a:avLst/>
              <a:gdLst/>
              <a:ahLst/>
              <a:cxnLst>
                <a:cxn ang="0">
                  <a:pos x="150" y="44"/>
                </a:cxn>
                <a:cxn ang="0">
                  <a:pos x="135" y="26"/>
                </a:cxn>
                <a:cxn ang="0">
                  <a:pos x="116" y="12"/>
                </a:cxn>
                <a:cxn ang="0">
                  <a:pos x="98" y="4"/>
                </a:cxn>
                <a:cxn ang="0">
                  <a:pos x="79" y="0"/>
                </a:cxn>
                <a:cxn ang="0">
                  <a:pos x="62" y="1"/>
                </a:cxn>
                <a:cxn ang="0">
                  <a:pos x="44" y="8"/>
                </a:cxn>
                <a:cxn ang="0">
                  <a:pos x="29" y="18"/>
                </a:cxn>
                <a:cxn ang="0">
                  <a:pos x="17" y="33"/>
                </a:cxn>
                <a:cxn ang="0">
                  <a:pos x="2" y="70"/>
                </a:cxn>
                <a:cxn ang="0">
                  <a:pos x="0" y="109"/>
                </a:cxn>
                <a:cxn ang="0">
                  <a:pos x="11" y="142"/>
                </a:cxn>
                <a:cxn ang="0">
                  <a:pos x="40" y="162"/>
                </a:cxn>
                <a:cxn ang="0">
                  <a:pos x="60" y="166"/>
                </a:cxn>
                <a:cxn ang="0">
                  <a:pos x="81" y="165"/>
                </a:cxn>
                <a:cxn ang="0">
                  <a:pos x="104" y="160"/>
                </a:cxn>
                <a:cxn ang="0">
                  <a:pos x="123" y="152"/>
                </a:cxn>
                <a:cxn ang="0">
                  <a:pos x="143" y="142"/>
                </a:cxn>
                <a:cxn ang="0">
                  <a:pos x="156" y="129"/>
                </a:cxn>
                <a:cxn ang="0">
                  <a:pos x="166" y="113"/>
                </a:cxn>
                <a:cxn ang="0">
                  <a:pos x="170" y="97"/>
                </a:cxn>
                <a:cxn ang="0">
                  <a:pos x="170" y="88"/>
                </a:cxn>
                <a:cxn ang="0">
                  <a:pos x="168" y="81"/>
                </a:cxn>
                <a:cxn ang="0">
                  <a:pos x="164" y="79"/>
                </a:cxn>
                <a:cxn ang="0">
                  <a:pos x="156" y="81"/>
                </a:cxn>
                <a:cxn ang="0">
                  <a:pos x="152" y="84"/>
                </a:cxn>
                <a:cxn ang="0">
                  <a:pos x="150" y="87"/>
                </a:cxn>
                <a:cxn ang="0">
                  <a:pos x="146" y="91"/>
                </a:cxn>
                <a:cxn ang="0">
                  <a:pos x="143" y="97"/>
                </a:cxn>
                <a:cxn ang="0">
                  <a:pos x="131" y="106"/>
                </a:cxn>
                <a:cxn ang="0">
                  <a:pos x="118" y="112"/>
                </a:cxn>
                <a:cxn ang="0">
                  <a:pos x="104" y="115"/>
                </a:cxn>
                <a:cxn ang="0">
                  <a:pos x="89" y="113"/>
                </a:cxn>
                <a:cxn ang="0">
                  <a:pos x="73" y="111"/>
                </a:cxn>
                <a:cxn ang="0">
                  <a:pos x="62" y="105"/>
                </a:cxn>
                <a:cxn ang="0">
                  <a:pos x="54" y="97"/>
                </a:cxn>
                <a:cxn ang="0">
                  <a:pos x="50" y="87"/>
                </a:cxn>
                <a:cxn ang="0">
                  <a:pos x="52" y="75"/>
                </a:cxn>
                <a:cxn ang="0">
                  <a:pos x="56" y="62"/>
                </a:cxn>
                <a:cxn ang="0">
                  <a:pos x="65" y="48"/>
                </a:cxn>
                <a:cxn ang="0">
                  <a:pos x="77" y="39"/>
                </a:cxn>
                <a:cxn ang="0">
                  <a:pos x="91" y="30"/>
                </a:cxn>
                <a:cxn ang="0">
                  <a:pos x="108" y="29"/>
                </a:cxn>
                <a:cxn ang="0">
                  <a:pos x="127" y="33"/>
                </a:cxn>
                <a:cxn ang="0">
                  <a:pos x="150" y="44"/>
                </a:cxn>
              </a:cxnLst>
              <a:rect l="0" t="0" r="r" b="b"/>
              <a:pathLst>
                <a:path w="170" h="166">
                  <a:moveTo>
                    <a:pt x="150" y="44"/>
                  </a:moveTo>
                  <a:lnTo>
                    <a:pt x="135" y="26"/>
                  </a:lnTo>
                  <a:lnTo>
                    <a:pt x="116" y="12"/>
                  </a:lnTo>
                  <a:lnTo>
                    <a:pt x="98" y="4"/>
                  </a:lnTo>
                  <a:lnTo>
                    <a:pt x="79" y="0"/>
                  </a:lnTo>
                  <a:lnTo>
                    <a:pt x="62" y="1"/>
                  </a:lnTo>
                  <a:lnTo>
                    <a:pt x="44" y="8"/>
                  </a:lnTo>
                  <a:lnTo>
                    <a:pt x="29" y="18"/>
                  </a:lnTo>
                  <a:lnTo>
                    <a:pt x="17" y="33"/>
                  </a:lnTo>
                  <a:lnTo>
                    <a:pt x="2" y="70"/>
                  </a:lnTo>
                  <a:lnTo>
                    <a:pt x="0" y="109"/>
                  </a:lnTo>
                  <a:lnTo>
                    <a:pt x="11" y="142"/>
                  </a:lnTo>
                  <a:lnTo>
                    <a:pt x="40" y="162"/>
                  </a:lnTo>
                  <a:lnTo>
                    <a:pt x="60" y="166"/>
                  </a:lnTo>
                  <a:lnTo>
                    <a:pt x="81" y="165"/>
                  </a:lnTo>
                  <a:lnTo>
                    <a:pt x="104" y="160"/>
                  </a:lnTo>
                  <a:lnTo>
                    <a:pt x="123" y="152"/>
                  </a:lnTo>
                  <a:lnTo>
                    <a:pt x="143" y="142"/>
                  </a:lnTo>
                  <a:lnTo>
                    <a:pt x="156" y="129"/>
                  </a:lnTo>
                  <a:lnTo>
                    <a:pt x="166" y="113"/>
                  </a:lnTo>
                  <a:lnTo>
                    <a:pt x="170" y="97"/>
                  </a:lnTo>
                  <a:lnTo>
                    <a:pt x="170" y="88"/>
                  </a:lnTo>
                  <a:lnTo>
                    <a:pt x="168" y="81"/>
                  </a:lnTo>
                  <a:lnTo>
                    <a:pt x="164" y="79"/>
                  </a:lnTo>
                  <a:lnTo>
                    <a:pt x="156" y="81"/>
                  </a:lnTo>
                  <a:lnTo>
                    <a:pt x="152" y="84"/>
                  </a:lnTo>
                  <a:lnTo>
                    <a:pt x="150" y="87"/>
                  </a:lnTo>
                  <a:lnTo>
                    <a:pt x="146" y="91"/>
                  </a:lnTo>
                  <a:lnTo>
                    <a:pt x="143" y="97"/>
                  </a:lnTo>
                  <a:lnTo>
                    <a:pt x="131" y="106"/>
                  </a:lnTo>
                  <a:lnTo>
                    <a:pt x="118" y="112"/>
                  </a:lnTo>
                  <a:lnTo>
                    <a:pt x="104" y="115"/>
                  </a:lnTo>
                  <a:lnTo>
                    <a:pt x="89" y="113"/>
                  </a:lnTo>
                  <a:lnTo>
                    <a:pt x="73" y="111"/>
                  </a:lnTo>
                  <a:lnTo>
                    <a:pt x="62" y="105"/>
                  </a:lnTo>
                  <a:lnTo>
                    <a:pt x="54" y="97"/>
                  </a:lnTo>
                  <a:lnTo>
                    <a:pt x="50" y="87"/>
                  </a:lnTo>
                  <a:lnTo>
                    <a:pt x="52" y="75"/>
                  </a:lnTo>
                  <a:lnTo>
                    <a:pt x="56" y="62"/>
                  </a:lnTo>
                  <a:lnTo>
                    <a:pt x="65" y="48"/>
                  </a:lnTo>
                  <a:lnTo>
                    <a:pt x="77" y="39"/>
                  </a:lnTo>
                  <a:lnTo>
                    <a:pt x="91" y="30"/>
                  </a:lnTo>
                  <a:lnTo>
                    <a:pt x="108" y="29"/>
                  </a:lnTo>
                  <a:lnTo>
                    <a:pt x="127" y="33"/>
                  </a:lnTo>
                  <a:lnTo>
                    <a:pt x="150" y="44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339" name="Freeform 75"/>
            <p:cNvSpPr>
              <a:spLocks/>
            </p:cNvSpPr>
            <p:nvPr/>
          </p:nvSpPr>
          <p:spPr bwMode="auto">
            <a:xfrm>
              <a:off x="2986" y="566"/>
              <a:ext cx="53" cy="86"/>
            </a:xfrm>
            <a:custGeom>
              <a:avLst/>
              <a:gdLst/>
              <a:ahLst/>
              <a:cxnLst>
                <a:cxn ang="0">
                  <a:pos x="106" y="52"/>
                </a:cxn>
                <a:cxn ang="0">
                  <a:pos x="102" y="55"/>
                </a:cxn>
                <a:cxn ang="0">
                  <a:pos x="100" y="58"/>
                </a:cxn>
                <a:cxn ang="0">
                  <a:pos x="96" y="62"/>
                </a:cxn>
                <a:cxn ang="0">
                  <a:pos x="93" y="68"/>
                </a:cxn>
                <a:cxn ang="0">
                  <a:pos x="81" y="77"/>
                </a:cxn>
                <a:cxn ang="0">
                  <a:pos x="68" y="83"/>
                </a:cxn>
                <a:cxn ang="0">
                  <a:pos x="54" y="86"/>
                </a:cxn>
                <a:cxn ang="0">
                  <a:pos x="39" y="84"/>
                </a:cxn>
                <a:cxn ang="0">
                  <a:pos x="23" y="82"/>
                </a:cxn>
                <a:cxn ang="0">
                  <a:pos x="12" y="76"/>
                </a:cxn>
                <a:cxn ang="0">
                  <a:pos x="4" y="68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6" y="33"/>
                </a:cxn>
                <a:cxn ang="0">
                  <a:pos x="15" y="19"/>
                </a:cxn>
                <a:cxn ang="0">
                  <a:pos x="27" y="10"/>
                </a:cxn>
                <a:cxn ang="0">
                  <a:pos x="41" y="1"/>
                </a:cxn>
                <a:cxn ang="0">
                  <a:pos x="58" y="0"/>
                </a:cxn>
                <a:cxn ang="0">
                  <a:pos x="77" y="4"/>
                </a:cxn>
                <a:cxn ang="0">
                  <a:pos x="100" y="15"/>
                </a:cxn>
                <a:cxn ang="0">
                  <a:pos x="106" y="52"/>
                </a:cxn>
              </a:cxnLst>
              <a:rect l="0" t="0" r="r" b="b"/>
              <a:pathLst>
                <a:path w="106" h="86">
                  <a:moveTo>
                    <a:pt x="106" y="52"/>
                  </a:moveTo>
                  <a:lnTo>
                    <a:pt x="102" y="55"/>
                  </a:lnTo>
                  <a:lnTo>
                    <a:pt x="100" y="58"/>
                  </a:lnTo>
                  <a:lnTo>
                    <a:pt x="96" y="62"/>
                  </a:lnTo>
                  <a:lnTo>
                    <a:pt x="93" y="68"/>
                  </a:lnTo>
                  <a:lnTo>
                    <a:pt x="81" y="77"/>
                  </a:lnTo>
                  <a:lnTo>
                    <a:pt x="68" y="83"/>
                  </a:lnTo>
                  <a:lnTo>
                    <a:pt x="54" y="86"/>
                  </a:lnTo>
                  <a:lnTo>
                    <a:pt x="39" y="84"/>
                  </a:lnTo>
                  <a:lnTo>
                    <a:pt x="23" y="82"/>
                  </a:lnTo>
                  <a:lnTo>
                    <a:pt x="12" y="76"/>
                  </a:lnTo>
                  <a:lnTo>
                    <a:pt x="4" y="6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3"/>
                  </a:lnTo>
                  <a:lnTo>
                    <a:pt x="15" y="19"/>
                  </a:lnTo>
                  <a:lnTo>
                    <a:pt x="27" y="10"/>
                  </a:lnTo>
                  <a:lnTo>
                    <a:pt x="41" y="1"/>
                  </a:lnTo>
                  <a:lnTo>
                    <a:pt x="58" y="0"/>
                  </a:lnTo>
                  <a:lnTo>
                    <a:pt x="77" y="4"/>
                  </a:lnTo>
                  <a:lnTo>
                    <a:pt x="100" y="15"/>
                  </a:lnTo>
                  <a:lnTo>
                    <a:pt x="106" y="52"/>
                  </a:lnTo>
                  <a:close/>
                </a:path>
              </a:pathLst>
            </a:custGeom>
            <a:gradFill rotWithShape="0">
              <a:gsLst>
                <a:gs pos="0">
                  <a:srgbClr val="E6DCAC"/>
                </a:gs>
                <a:gs pos="6000">
                  <a:srgbClr val="E6D78A"/>
                </a:gs>
                <a:gs pos="15000">
                  <a:srgbClr val="C7AC4C"/>
                </a:gs>
                <a:gs pos="22500">
                  <a:srgbClr val="E6D78A"/>
                </a:gs>
                <a:gs pos="38500">
                  <a:srgbClr val="C7AC4C"/>
                </a:gs>
                <a:gs pos="50000">
                  <a:srgbClr val="E6DCAC"/>
                </a:gs>
                <a:gs pos="61500">
                  <a:srgbClr val="C7AC4C"/>
                </a:gs>
                <a:gs pos="77500">
                  <a:srgbClr val="E6D78A"/>
                </a:gs>
                <a:gs pos="85000">
                  <a:srgbClr val="C7AC4C"/>
                </a:gs>
                <a:gs pos="94000">
                  <a:srgbClr val="E6D78A"/>
                </a:gs>
                <a:gs pos="100000">
                  <a:srgbClr val="E6DCA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C5D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pic>
        <p:nvPicPr>
          <p:cNvPr id="2052" name="Picture 79" descr="fir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670550"/>
            <a:ext cx="11874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80" descr="fir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114" y="5599114"/>
            <a:ext cx="125888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0" y="3068639"/>
            <a:ext cx="130810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291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692150"/>
            <a:ext cx="685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5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88" y="620713"/>
            <a:ext cx="4572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713" y="620713"/>
            <a:ext cx="5715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8438" y="620713"/>
            <a:ext cx="533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6" y="542925"/>
            <a:ext cx="377825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9" descr="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75" y="620713"/>
            <a:ext cx="4445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0" descr="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663" y="620713"/>
            <a:ext cx="4445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1" descr="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338" y="549275"/>
            <a:ext cx="469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2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600" y="549275"/>
            <a:ext cx="4572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Picture 35" descr="i?id=54368640&amp;tov=3">
            <a:hlinkClick r:id="rId10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288" y="3284539"/>
            <a:ext cx="1439862" cy="1146175"/>
          </a:xfrm>
        </p:spPr>
      </p:pic>
      <p:pic>
        <p:nvPicPr>
          <p:cNvPr id="3095" name="Picture 36" descr="cup_of_coffee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3429000"/>
            <a:ext cx="8715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Picture 4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3163" y="2420937"/>
            <a:ext cx="194627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0843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88913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dirty="0" smtClean="0"/>
              <a:t>           </a:t>
            </a:r>
            <a:r>
              <a:rPr lang="ru-RU" altLang="ru-RU" b="1" dirty="0" smtClean="0">
                <a:solidFill>
                  <a:schemeClr val="accent2"/>
                </a:solidFill>
              </a:rPr>
              <a:t>1 день –</a:t>
            </a:r>
            <a:r>
              <a:rPr lang="ru-RU" altLang="ru-RU" b="1" dirty="0" smtClean="0"/>
              <a:t> </a:t>
            </a:r>
            <a:br>
              <a:rPr lang="ru-RU" altLang="ru-RU" b="1" dirty="0" smtClean="0"/>
            </a:br>
            <a:r>
              <a:rPr lang="ru-RU" altLang="ru-RU" b="1" dirty="0" smtClean="0"/>
              <a:t>     </a:t>
            </a:r>
            <a:r>
              <a:rPr lang="ru-RU" altLang="ru-RU" b="1" dirty="0"/>
              <a:t>СТРЕЧА</a:t>
            </a:r>
          </a:p>
        </p:txBody>
      </p:sp>
      <p:pic>
        <p:nvPicPr>
          <p:cNvPr id="4100" name="Picture 8" descr="cup_of_coffe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285" y="4868864"/>
            <a:ext cx="16605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9" descr="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289" y="293688"/>
            <a:ext cx="8382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2" descr="i?id=54368640&amp;tov=3">
            <a:hlinkClick r:id="rId4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131" y="1466850"/>
            <a:ext cx="2163338" cy="1720597"/>
          </a:xfrm>
        </p:spPr>
      </p:pic>
      <p:pic>
        <p:nvPicPr>
          <p:cNvPr id="4104" name="Picture 23" descr="cup_of_coffe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8559" y="3287840"/>
            <a:ext cx="13843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4694" y="1496335"/>
            <a:ext cx="2647950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38212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200" dirty="0"/>
              <a:t>Делали </a:t>
            </a:r>
            <a:r>
              <a:rPr lang="ru-RU" altLang="ru-RU" sz="3200" dirty="0" smtClean="0"/>
              <a:t>куклу</a:t>
            </a:r>
            <a:r>
              <a:rPr lang="ru-RU" altLang="ru-RU" sz="3200" dirty="0"/>
              <a:t> — Масленицу, наряжали ее, усаживали в сани и везли на горку. Встречали ее песнями. Первыми были дети. Начиная с этого дня, дети каждый день катались с гор. </a:t>
            </a:r>
          </a:p>
        </p:txBody>
      </p:sp>
      <p:pic>
        <p:nvPicPr>
          <p:cNvPr id="33797" name="Picture 5" descr="mas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963" y="2344738"/>
            <a:ext cx="6769100" cy="451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075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WordArt 11"/>
          <p:cNvSpPr>
            <a:spLocks noChangeArrowheads="1" noChangeShapeType="1" noTextEdit="1"/>
          </p:cNvSpPr>
          <p:nvPr/>
        </p:nvSpPr>
        <p:spPr bwMode="auto">
          <a:xfrm>
            <a:off x="3359151" y="404814"/>
            <a:ext cx="6176963" cy="21605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931"/>
              </a:avLst>
            </a:prstTxWarp>
          </a:bodyPr>
          <a:lstStyle/>
          <a:p>
            <a:pPr algn="ctr"/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2 день – </a:t>
            </a:r>
          </a:p>
          <a:p>
            <a:pPr algn="ctr"/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      </a:t>
            </a:r>
          </a:p>
          <a:p>
            <a:pPr algn="ctr"/>
            <a:endParaRPr lang="ru-RU" sz="4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cs typeface="Arial" panose="020B0604020202020204" pitchFamily="34" charset="0"/>
            </a:endParaRPr>
          </a:p>
          <a:p>
            <a:pPr algn="ctr"/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                ЗАИГРЫШИ</a:t>
            </a:r>
          </a:p>
        </p:txBody>
      </p:sp>
      <p:pic>
        <p:nvPicPr>
          <p:cNvPr id="512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31" y="1663701"/>
            <a:ext cx="3811588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23183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621406" y="1116542"/>
            <a:ext cx="10131425" cy="1456267"/>
          </a:xfrm>
        </p:spPr>
        <p:txBody>
          <a:bodyPr>
            <a:noAutofit/>
          </a:bodyPr>
          <a:lstStyle/>
          <a:p>
            <a:r>
              <a:rPr lang="ru-RU" altLang="ru-RU" dirty="0"/>
              <a:t>Дети и взрослые ходили от дома к дому, поздравляли с Масленицей и выпрашивали блины. Все ходили друг к другу в гости, пели песни, шутили. В этот день начинались игрища и потехи, устраивались девичьи качели, поездки на лошадях. </a:t>
            </a:r>
          </a:p>
        </p:txBody>
      </p:sp>
      <p:pic>
        <p:nvPicPr>
          <p:cNvPr id="35845" name="Picture 5" descr="12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487" y="3618963"/>
            <a:ext cx="4262967" cy="30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921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8"/>
          <p:cNvSpPr>
            <a:spLocks noChangeArrowheads="1" noChangeShapeType="1" noTextEdit="1"/>
          </p:cNvSpPr>
          <p:nvPr/>
        </p:nvSpPr>
        <p:spPr bwMode="auto">
          <a:xfrm>
            <a:off x="4008438" y="1820775"/>
            <a:ext cx="4537075" cy="431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9447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omic Sans MS" panose="030F0702030302020204" pitchFamily="66" charset="0"/>
              </a:rPr>
              <a:t>3 день -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omic Sans MS" panose="030F0702030302020204" pitchFamily="66" charset="0"/>
              </a:rPr>
              <a:t>Лакомка</a:t>
            </a:r>
          </a:p>
        </p:txBody>
      </p:sp>
      <p:pic>
        <p:nvPicPr>
          <p:cNvPr id="6151" name="Picture 7" descr="Самовар. Вторая половина XIX. Томпак, выколотка, литье, чеканка. 43,0 х 28,0 х 25,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327" y="2673351"/>
            <a:ext cx="25050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7" descr="i?id=54368640&amp;tov=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7690" y="2792369"/>
            <a:ext cx="16573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0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320" y="4908115"/>
            <a:ext cx="13827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21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975" y="5373688"/>
            <a:ext cx="1425575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22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7912" y="4402496"/>
            <a:ext cx="1176337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23" descr="cup_of_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173" y="4007209"/>
            <a:ext cx="9699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2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296" y="1575158"/>
            <a:ext cx="16589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7537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000" dirty="0"/>
              <a:t> </a:t>
            </a:r>
            <a:r>
              <a:rPr lang="ru-RU" altLang="ru-RU" sz="2800" dirty="0"/>
              <a:t>Начинали кататься с гор взрослые. С этого дня по деревне катались на тройке с бубенцами. Родственники навещали друг друга семьями, ходили в гости с детьми, лакомились блинами и другими масленичными яствами. </a:t>
            </a:r>
          </a:p>
        </p:txBody>
      </p:sp>
      <p:pic>
        <p:nvPicPr>
          <p:cNvPr id="37893" name="Picture 5" descr="Holidays___Carnival_Feast_on_Shrove_Tuesday_059250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1384" y="2243137"/>
            <a:ext cx="6923087" cy="46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100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Небесный</Template>
  <TotalTime>221</TotalTime>
  <Words>179</Words>
  <Application>Microsoft Office PowerPoint</Application>
  <PresentationFormat>Широкоэкранный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Calibri Light</vt:lpstr>
      <vt:lpstr>Comic Sans MS</vt:lpstr>
      <vt:lpstr>Небеса</vt:lpstr>
      <vt:lpstr>Презентация PowerPoint</vt:lpstr>
      <vt:lpstr>Презентация PowerPoint</vt:lpstr>
      <vt:lpstr>Презентация PowerPoint</vt:lpstr>
      <vt:lpstr>           1 день –       СТРЕЧА</vt:lpstr>
      <vt:lpstr>Делали куклу — Масленицу, наряжали ее, усаживали в сани и везли на горку. Встречали ее песнями. Первыми были дети. Начиная с этого дня, дети каждый день катались с гор. </vt:lpstr>
      <vt:lpstr>Презентация PowerPoint</vt:lpstr>
      <vt:lpstr>Дети и взрослые ходили от дома к дому, поздравляли с Масленицей и выпрашивали блины. Все ходили друг к другу в гости, пели песни, шутили. В этот день начинались игрища и потехи, устраивались девичьи качели, поездки на лошадях. </vt:lpstr>
      <vt:lpstr>Презентация PowerPoint</vt:lpstr>
      <vt:lpstr> Начинали кататься с гор взрослые. С этого дня по деревне катались на тройке с бубенцами. Родственники навещали друг друга семьями, ходили в гости с детьми, лакомились блинами и другими масленичными яствами. </vt:lpstr>
      <vt:lpstr>Презентация PowerPoint</vt:lpstr>
      <vt:lpstr>В этот день было больше всего развлечений. Устраивали конские бега, кулачные бои и борьбу. Строили снежный городок и брали его боем. Катались на конях по деревне. Съезжали с гор на санях, лыжах, а ряженые веселили народ. Все угощались блинами. Гуляли с утра до вечера, плясали, водили хороводы, пели частушки. </vt:lpstr>
      <vt:lpstr>        ЁЩИНЫ        ЕЧЕРКИ</vt:lpstr>
      <vt:lpstr>На тещины вечерки зятья угощали своих тещ блинами. А девушки в полдень выносили блины в миске на голове и шли к горке. Тот парень, которому девушка понравилась, торопился отведать блинка, чтобы узнать: добрая ли хозяйка из нее выйдет. </vt:lpstr>
      <vt:lpstr>  ОЛОВКИНЫ      ОСИДЕЛКИ</vt:lpstr>
      <vt:lpstr>В этот день молодожены приглашали к себе в гости родных и потчевали их угощением. Велись разговоры о житье-бытье, мирились, если до этого в ссоре находились. Вспоминали и умерших родственников, говорили о них хорошие и добрые слова. </vt:lpstr>
      <vt:lpstr>      РОЩЁНОЕ        ОСКРЕСЕНЬЕ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музыки</dc:title>
  <dc:creator>Admin</dc:creator>
  <cp:lastModifiedBy>Admin</cp:lastModifiedBy>
  <cp:revision>19</cp:revision>
  <dcterms:created xsi:type="dcterms:W3CDTF">2016-01-12T16:26:09Z</dcterms:created>
  <dcterms:modified xsi:type="dcterms:W3CDTF">2016-03-18T18:16:27Z</dcterms:modified>
</cp:coreProperties>
</file>