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0F6569-0D1C-4569-83B2-47B78C5C7986}">
          <p14:sldIdLst>
            <p14:sldId id="256"/>
          </p14:sldIdLst>
        </p14:section>
        <p14:section name="Раздел без заголовка" id="{329AE047-9FBE-461F-A9C6-3620372D176F}">
          <p14:sldIdLst>
            <p14:sldId id="257"/>
          </p14:sldIdLst>
        </p14:section>
        <p14:section name="Раздел без заголовка" id="{01608016-CE4A-405C-98B4-D92E6C9FA4F4}">
          <p14:sldIdLst>
            <p14:sldId id="258"/>
            <p14:sldId id="259"/>
            <p14:sldId id="260"/>
          </p14:sldIdLst>
        </p14:section>
        <p14:section name="Раздел без заголовка" id="{0ABA93A7-AE2D-41D4-AA50-344731DFE78C}">
          <p14:sldIdLst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93730-1780-44BB-8BE9-BF94667F2A3A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695F6-863C-4398-A7D8-7044B6415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43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95F6-863C-4398-A7D8-7044B641503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E49ACF-4139-4098-AE6E-45B61380FBF6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70CDEC-84DF-41C3-90C3-4D95FD4C56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Общие основы массажа. Влияние массажа на организм человека.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Жигалов Кирилл</a:t>
            </a:r>
          </a:p>
          <a:p>
            <a:pPr algn="r"/>
            <a:r>
              <a:rPr lang="ru-RU" dirty="0"/>
              <a:t>4</a:t>
            </a:r>
            <a:r>
              <a:rPr lang="ru-RU" dirty="0" smtClean="0"/>
              <a:t> «Б»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91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Влияние массажа на кровеносную и лимфатическую систему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70C0"/>
                </a:solidFill>
              </a:rPr>
              <a:t>Ускоряет ток всех жидких сред организма (крови, лимфы, межтканевой жидкости),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70C0"/>
                </a:solidFill>
              </a:rPr>
              <a:t>АД незначительно изменяется (повышается или понижается),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70C0"/>
                </a:solidFill>
              </a:rPr>
              <a:t>Увеличивается количество тромбоцитов, лейкоцитов, эритроцитов, гемоглобина.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40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Влияние массажа на мышечную систему: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Улучшает кровообращение и </a:t>
            </a:r>
            <a:r>
              <a:rPr lang="ru-RU" dirty="0" err="1" smtClean="0"/>
              <a:t>окислительно</a:t>
            </a:r>
            <a:r>
              <a:rPr lang="ru-RU" dirty="0" smtClean="0"/>
              <a:t>-восстановительные процессы</a:t>
            </a:r>
          </a:p>
          <a:p>
            <a:r>
              <a:rPr lang="ru-RU" dirty="0" smtClean="0"/>
              <a:t>Ускоряется доставка кислорода к мышцам</a:t>
            </a:r>
          </a:p>
          <a:p>
            <a:r>
              <a:rPr lang="ru-RU" dirty="0" smtClean="0"/>
              <a:t>Ускоряет удаление продуктов обмена</a:t>
            </a:r>
          </a:p>
          <a:p>
            <a:r>
              <a:rPr lang="ru-RU" dirty="0" smtClean="0"/>
              <a:t>Повышает чувствительность мышечных волокон</a:t>
            </a:r>
          </a:p>
          <a:p>
            <a:r>
              <a:rPr lang="ru-RU" dirty="0" smtClean="0"/>
              <a:t>Повышает лабильность, сократимость, эластичность, возбудимость, восстановление работоспособности.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6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Влияние массажа на функциональное состояние организма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>
                <a:solidFill>
                  <a:schemeClr val="accent4">
                    <a:lumMod val="50000"/>
                  </a:schemeClr>
                </a:solidFill>
              </a:rPr>
              <a:t>Тонизирующие</a:t>
            </a:r>
            <a:r>
              <a:rPr lang="ru-RU" sz="2000" dirty="0" smtClean="0"/>
              <a:t> – усиливаются процессы возбуждения в Ц.Н.С.; повышается функциональная активность головного мозга</a:t>
            </a:r>
          </a:p>
          <a:p>
            <a:r>
              <a:rPr lang="ru-RU" sz="2000" u="sng" dirty="0" smtClean="0">
                <a:solidFill>
                  <a:schemeClr val="accent4">
                    <a:lumMod val="50000"/>
                  </a:schemeClr>
                </a:solidFill>
              </a:rPr>
              <a:t>Успокаивающие</a:t>
            </a:r>
            <a:r>
              <a:rPr lang="ru-RU" sz="2000" dirty="0" smtClean="0"/>
              <a:t> – снижается возбудимость Н.С.</a:t>
            </a:r>
          </a:p>
          <a:p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</a:rPr>
              <a:t>Т</a:t>
            </a:r>
            <a:r>
              <a:rPr lang="ru-RU" sz="2000" u="sng" dirty="0" smtClean="0">
                <a:solidFill>
                  <a:schemeClr val="accent4">
                    <a:lumMod val="50000"/>
                  </a:schemeClr>
                </a:solidFill>
              </a:rPr>
              <a:t>рофическое</a:t>
            </a:r>
            <a:r>
              <a:rPr lang="ru-RU" sz="2000" dirty="0" smtClean="0"/>
              <a:t> – проявляется в улучшении процессов клеточного питания</a:t>
            </a:r>
          </a:p>
          <a:p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</a:rPr>
              <a:t>Энерготропное</a:t>
            </a:r>
            <a:r>
              <a:rPr lang="ru-RU" sz="2000" dirty="0" smtClean="0"/>
              <a:t> – выражается в функциональных изменениях, вызывающих повышение работоспособности нервно-мышечного аппарата</a:t>
            </a:r>
          </a:p>
          <a:p>
            <a:r>
              <a:rPr lang="ru-RU" sz="2000" u="sng" dirty="0" smtClean="0">
                <a:solidFill>
                  <a:schemeClr val="accent4">
                    <a:lumMod val="50000"/>
                  </a:schemeClr>
                </a:solidFill>
              </a:rPr>
              <a:t>Нормализация функций </a:t>
            </a:r>
            <a:r>
              <a:rPr lang="ru-RU" sz="2000" dirty="0" smtClean="0"/>
              <a:t>– нормализирующее влияние массажа на динамику нервных процессов в коре </a:t>
            </a:r>
            <a:r>
              <a:rPr lang="ru-RU" sz="2000" dirty="0" err="1" smtClean="0"/>
              <a:t>болших</a:t>
            </a:r>
            <a:r>
              <a:rPr lang="ru-RU" sz="2000" dirty="0" smtClean="0"/>
              <a:t> полушарий.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290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234482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Полезных свойств </a:t>
            </a: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массажа </a:t>
            </a:r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не перечесть: в хороших руках массаж помогает нормализовать процессы пищеварения, избавляет от боли в суставах, снимает стресс, успокаивает нервную систему. Что бы правильно делать массаж необязательно быть профессионалом высокого профиля, достаточно усвоить приемы и технику.</a:t>
            </a:r>
            <a:endParaRPr lang="ru-RU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25144"/>
            <a:ext cx="3195320" cy="1737360"/>
          </a:xfrm>
        </p:spPr>
      </p:pic>
    </p:spTree>
    <p:extLst>
      <p:ext uri="{BB962C8B-B14F-4D97-AF65-F5344CB8AC3E}">
        <p14:creationId xmlns:p14="http://schemas.microsoft.com/office/powerpoint/2010/main" val="416813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</a:t>
            </a:r>
            <a:endParaRPr lang="ru-RU" sz="6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6"/>
            <a:ext cx="6750750" cy="3240360"/>
          </a:xfrm>
        </p:spPr>
      </p:pic>
    </p:spTree>
    <p:extLst>
      <p:ext uri="{BB962C8B-B14F-4D97-AF65-F5344CB8AC3E}">
        <p14:creationId xmlns:p14="http://schemas.microsoft.com/office/powerpoint/2010/main" val="15004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массажа.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Массаж – это дозированное, механическое раздражение тела человека рукой массажиста или при помощи специальных аппаратов.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80928"/>
            <a:ext cx="597666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Происхождение слова « </a:t>
            </a:r>
            <a:r>
              <a:rPr lang="ru-RU" b="1" i="1" dirty="0" smtClean="0">
                <a:solidFill>
                  <a:srgbClr val="0070C0"/>
                </a:solidFill>
              </a:rPr>
              <a:t>массаж</a:t>
            </a:r>
            <a:r>
              <a:rPr lang="ru-RU" i="1" dirty="0" smtClean="0"/>
              <a:t> »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Одни авторы считали, что слово «массаж» произошло от санскритского корня «</a:t>
            </a:r>
            <a:r>
              <a:rPr lang="en-US" dirty="0" err="1" smtClean="0"/>
              <a:t>makch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Другие – от греческого слова «</a:t>
            </a:r>
            <a:r>
              <a:rPr lang="en-US" dirty="0" err="1" smtClean="0"/>
              <a:t>masso</a:t>
            </a:r>
            <a:r>
              <a:rPr lang="ru-RU" dirty="0" smtClean="0"/>
              <a:t>» (</a:t>
            </a:r>
            <a:r>
              <a:rPr lang="ru-RU" dirty="0" smtClean="0">
                <a:solidFill>
                  <a:srgbClr val="C00000"/>
                </a:solidFill>
              </a:rPr>
              <a:t>сжимать руками</a:t>
            </a:r>
            <a:r>
              <a:rPr lang="ru-RU" dirty="0" smtClean="0"/>
              <a:t>),</a:t>
            </a:r>
          </a:p>
          <a:p>
            <a:r>
              <a:rPr lang="ru-RU" dirty="0" smtClean="0"/>
              <a:t>Третьи – от латинского «</a:t>
            </a:r>
            <a:r>
              <a:rPr lang="en-US" dirty="0" err="1" smtClean="0"/>
              <a:t>massa</a:t>
            </a:r>
            <a:r>
              <a:rPr lang="ru-RU" dirty="0" smtClean="0"/>
              <a:t>» (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пристающие к пальцам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Четвертые – от арабского «</a:t>
            </a:r>
            <a:r>
              <a:rPr lang="en-US" dirty="0" smtClean="0"/>
              <a:t>mass</a:t>
            </a:r>
            <a:r>
              <a:rPr lang="ru-RU" dirty="0" smtClean="0"/>
              <a:t>»</a:t>
            </a:r>
            <a:r>
              <a:rPr lang="en-US" dirty="0" smtClean="0"/>
              <a:t>, </a:t>
            </a:r>
            <a:r>
              <a:rPr lang="ru-RU" dirty="0" smtClean="0"/>
              <a:t>или «</a:t>
            </a:r>
            <a:r>
              <a:rPr lang="en-US" dirty="0" err="1" smtClean="0"/>
              <a:t>masch</a:t>
            </a:r>
            <a:r>
              <a:rPr lang="ru-RU" dirty="0" smtClean="0"/>
              <a:t>»</a:t>
            </a:r>
            <a:r>
              <a:rPr lang="en-US" dirty="0" smtClean="0"/>
              <a:t> (</a:t>
            </a:r>
            <a:r>
              <a:rPr lang="ru-RU" dirty="0" smtClean="0">
                <a:solidFill>
                  <a:srgbClr val="7030A0"/>
                </a:solidFill>
              </a:rPr>
              <a:t>нежно надавливать</a:t>
            </a:r>
            <a:r>
              <a:rPr lang="ru-RU" dirty="0" smtClean="0"/>
              <a:t>),</a:t>
            </a:r>
          </a:p>
          <a:p>
            <a:r>
              <a:rPr lang="ru-RU" dirty="0" smtClean="0"/>
              <a:t>Пятые – от древнееврейского «машешь» (</a:t>
            </a:r>
            <a:r>
              <a:rPr lang="ru-RU" dirty="0" smtClean="0">
                <a:solidFill>
                  <a:srgbClr val="00B050"/>
                </a:solidFill>
              </a:rPr>
              <a:t>ощупывать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55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Массаж возник в глубокой древности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6408712" cy="4183092"/>
          </a:xfrm>
        </p:spPr>
      </p:pic>
    </p:spTree>
    <p:extLst>
      <p:ext uri="{BB962C8B-B14F-4D97-AF65-F5344CB8AC3E}">
        <p14:creationId xmlns:p14="http://schemas.microsoft.com/office/powerpoint/2010/main" val="211087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Древняя </a:t>
            </a:r>
            <a:r>
              <a:rPr lang="ru-RU" b="1" i="1" dirty="0">
                <a:solidFill>
                  <a:srgbClr val="FF0000"/>
                </a:solidFill>
              </a:rPr>
              <a:t>Г</a:t>
            </a:r>
            <a:r>
              <a:rPr lang="ru-RU" b="1" i="1" dirty="0" smtClean="0">
                <a:solidFill>
                  <a:srgbClr val="FF0000"/>
                </a:solidFill>
              </a:rPr>
              <a:t>реция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6696744" cy="4864302"/>
          </a:xfrm>
        </p:spPr>
      </p:pic>
    </p:spTree>
    <p:extLst>
      <p:ext uri="{BB962C8B-B14F-4D97-AF65-F5344CB8AC3E}">
        <p14:creationId xmlns:p14="http://schemas.microsoft.com/office/powerpoint/2010/main" val="123043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Древний Восток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2592288" cy="35611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44824"/>
            <a:ext cx="2493643" cy="342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2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Действие массажа зависит от: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ru-RU" i="1" dirty="0" smtClean="0"/>
              <a:t>- видов массажа, </a:t>
            </a:r>
          </a:p>
          <a:p>
            <a:pPr>
              <a:lnSpc>
                <a:spcPct val="250000"/>
              </a:lnSpc>
            </a:pPr>
            <a:r>
              <a:rPr lang="ru-RU" i="1" dirty="0" smtClean="0"/>
              <a:t>- длительность выполнения массажа, </a:t>
            </a:r>
          </a:p>
          <a:p>
            <a:pPr>
              <a:lnSpc>
                <a:spcPct val="250000"/>
              </a:lnSpc>
            </a:pPr>
            <a:r>
              <a:rPr lang="ru-RU" i="1" dirty="0" smtClean="0"/>
              <a:t>- интенсивность массажа,</a:t>
            </a:r>
          </a:p>
          <a:p>
            <a:pPr>
              <a:lnSpc>
                <a:spcPct val="250000"/>
              </a:lnSpc>
            </a:pPr>
            <a:r>
              <a:rPr lang="ru-RU" i="1" dirty="0" smtClean="0"/>
              <a:t>- характера массажных приёмов.</a:t>
            </a:r>
          </a:p>
          <a:p>
            <a:pPr>
              <a:lnSpc>
                <a:spcPct val="2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1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Влияние массажа на нервную систему: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Повышает лабильность нервной системы и кожно-мышечной чувствительности,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Улучшает кровообращение,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Ускоряет регенерацию перерезанного нерва, усиливая рост аксонов,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Замедляет образование рубцовой ткани и ускоряет рассасывание продуктов распада,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Уменьшает болевую чувствительность,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Улучшает возбудимость нервов и проводимость нервных импульсов по нерву. </a:t>
            </a:r>
          </a:p>
        </p:txBody>
      </p:sp>
    </p:spTree>
    <p:extLst>
      <p:ext uri="{BB962C8B-B14F-4D97-AF65-F5344CB8AC3E}">
        <p14:creationId xmlns:p14="http://schemas.microsoft.com/office/powerpoint/2010/main" val="183315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Влияние массажа на органы дыхания: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Улучшает дыхательную функцию,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Снимает утомление дыхательной мускулатуры,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Улучшает отхождение мокрот.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4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392</Words>
  <Application>Microsoft Office PowerPoint</Application>
  <PresentationFormat>Экран (4:3)</PresentationFormat>
  <Paragraphs>51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Общие основы массажа. Влияние массажа на организм человека.</vt:lpstr>
      <vt:lpstr>История массажа.</vt:lpstr>
      <vt:lpstr>Происхождение слова « массаж »</vt:lpstr>
      <vt:lpstr>Массаж возник в глубокой древности</vt:lpstr>
      <vt:lpstr>Древняя Греция</vt:lpstr>
      <vt:lpstr>Древний Восток</vt:lpstr>
      <vt:lpstr>Действие массажа зависит от:</vt:lpstr>
      <vt:lpstr>Влияние массажа на нервную систему:</vt:lpstr>
      <vt:lpstr>Влияние массажа на органы дыхания:</vt:lpstr>
      <vt:lpstr>Влияние массажа на кровеносную и лимфатическую систему</vt:lpstr>
      <vt:lpstr>Влияние массажа на мышечную систему:</vt:lpstr>
      <vt:lpstr>Влияние массажа на функциональное состояние организма</vt:lpstr>
      <vt:lpstr>Полезных свойств массажа не перечесть: в хороших руках массаж помогает нормализовать процессы пищеварения, избавляет от боли в суставах, снимает стресс, успокаивает нервную систему. Что бы правильно делать массаж необязательно быть профессионалом высокого профиля, достаточно усвоить приемы и технику.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основы массажа. Влияние массажа на организм человека.</dc:title>
  <dc:creator>Андрей</dc:creator>
  <cp:lastModifiedBy>Андрей</cp:lastModifiedBy>
  <cp:revision>7</cp:revision>
  <dcterms:created xsi:type="dcterms:W3CDTF">2016-10-09T15:39:17Z</dcterms:created>
  <dcterms:modified xsi:type="dcterms:W3CDTF">2016-10-09T16:45:21Z</dcterms:modified>
</cp:coreProperties>
</file>