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484784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Жутко жуку жить на суку.</a:t>
            </a:r>
          </a:p>
        </p:txBody>
      </p:sp>
    </p:spTree>
    <p:extLst>
      <p:ext uri="{BB962C8B-B14F-4D97-AF65-F5344CB8AC3E}">
        <p14:creationId xmlns:p14="http://schemas.microsoft.com/office/powerpoint/2010/main" val="3811370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/>
              <a:t>Морис Карем (1899–1978) – бельгийский франкоязычный поэт.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219325"/>
            <a:ext cx="3571875" cy="46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718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12" y="1600200"/>
            <a:ext cx="3590576" cy="457200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724" y="1412775"/>
            <a:ext cx="3313636" cy="5121073"/>
          </a:xfrm>
        </p:spPr>
      </p:pic>
    </p:spTree>
    <p:extLst>
      <p:ext uri="{BB962C8B-B14F-4D97-AF65-F5344CB8AC3E}">
        <p14:creationId xmlns:p14="http://schemas.microsoft.com/office/powerpoint/2010/main" val="138656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53" y="1340768"/>
            <a:ext cx="3666828" cy="496855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164" y="980728"/>
            <a:ext cx="3737212" cy="5775692"/>
          </a:xfrm>
        </p:spPr>
      </p:pic>
    </p:spTree>
    <p:extLst>
      <p:ext uri="{BB962C8B-B14F-4D97-AF65-F5344CB8AC3E}">
        <p14:creationId xmlns:p14="http://schemas.microsoft.com/office/powerpoint/2010/main" val="1294105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48680"/>
            <a:ext cx="8273549" cy="5472608"/>
          </a:xfrm>
        </p:spPr>
      </p:pic>
    </p:spTree>
    <p:extLst>
      <p:ext uri="{BB962C8B-B14F-4D97-AF65-F5344CB8AC3E}">
        <p14:creationId xmlns:p14="http://schemas.microsoft.com/office/powerpoint/2010/main" val="42068084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16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Презентация PowerPoint</vt:lpstr>
      <vt:lpstr>Морис Карем (1899–1978) – бельгийский франкоязычный поэт.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Elesha</dc:creator>
  <cp:lastModifiedBy>111</cp:lastModifiedBy>
  <cp:revision>1</cp:revision>
  <dcterms:created xsi:type="dcterms:W3CDTF">2015-02-08T18:49:08Z</dcterms:created>
  <dcterms:modified xsi:type="dcterms:W3CDTF">2015-02-08T18:58:56Z</dcterms:modified>
</cp:coreProperties>
</file>