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" y="0"/>
            <a:ext cx="9141391" cy="71851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</a:t>
            </a:r>
            <a:r>
              <a:rPr lang="ru-RU" sz="4900" b="1" dirty="0" smtClean="0"/>
              <a:t>Пить                              Попить</a:t>
            </a:r>
            <a:endParaRPr lang="ru-RU" sz="4900" b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6804248" y="3068960"/>
            <a:ext cx="720080" cy="288032"/>
            <a:chOff x="6804248" y="3068960"/>
            <a:chExt cx="720080" cy="288032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6804248" y="3068960"/>
              <a:ext cx="7200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7524328" y="3068960"/>
              <a:ext cx="0" cy="2880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102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777"/>
            <a:ext cx="9144000" cy="71871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Как делаются слова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Образование слов с помощью приставки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06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777"/>
            <a:ext cx="9144000" cy="7187185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07" y="577496"/>
            <a:ext cx="8732985" cy="59766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05273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Бежит 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1114292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Убегает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86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777"/>
            <a:ext cx="9144000" cy="7187185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386610"/>
          </a:xfrm>
        </p:spPr>
        <p:txBody>
          <a:bodyPr>
            <a:normAutofit/>
          </a:bodyPr>
          <a:lstStyle/>
          <a:p>
            <a:pPr marL="12700" indent="2286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tabLst>
                <a:tab pos="1807845" algn="l"/>
              </a:tabLst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Бежать,	пробежать,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забежать,	убежать,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добежать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	выбежать.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27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777"/>
            <a:ext cx="9144000" cy="7187185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84889" y="3429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Сережа добежал до магазина. Сережа забежал в </a:t>
            </a:r>
            <a:r>
              <a:rPr lang="ru-RU" dirty="0" smtClean="0"/>
              <a:t>магазин.</a:t>
            </a:r>
            <a:br>
              <a:rPr lang="ru-RU" dirty="0" smtClean="0"/>
            </a:br>
            <a:r>
              <a:rPr lang="ru-RU" dirty="0"/>
              <a:t>Мальчик добежал до шко­лы. Мальчик убежал из школы.</a:t>
            </a:r>
            <a:r>
              <a:rPr lang="ru-RU" sz="2800" b="1" i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i="1" dirty="0">
                <a:latin typeface="Times New Roman"/>
                <a:ea typeface="Calibri"/>
                <a:cs typeface="Times New Roman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27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        Пить                              Попить</vt:lpstr>
      <vt:lpstr>Как делаются слова.  Образование слов с помощью приставки </vt:lpstr>
      <vt:lpstr>Презентация PowerPoint</vt:lpstr>
      <vt:lpstr>Бежать, пробежать, забежать, убежать, добежать, выбежать. </vt:lpstr>
      <vt:lpstr>Сережа добежал до магазина. Сережа забежал в магазин. Мальчик добежал до шко­лы. Мальчик убежал из школы.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Пить                              Попить</dc:title>
  <dc:creator>Elesha</dc:creator>
  <cp:lastModifiedBy>111</cp:lastModifiedBy>
  <cp:revision>2</cp:revision>
  <dcterms:created xsi:type="dcterms:W3CDTF">2015-02-01T15:11:47Z</dcterms:created>
  <dcterms:modified xsi:type="dcterms:W3CDTF">2015-02-01T15:31:16Z</dcterms:modified>
</cp:coreProperties>
</file>