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09227" y="3212976"/>
            <a:ext cx="4752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Длина тела енота 69 см, а длина его хвоста на 45 см меньше. Придумайте и напишите такой вопрос, чтобы задача решалась в два действия. Решите задачу.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89" y="1761447"/>
            <a:ext cx="6516216" cy="48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855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2348880"/>
            <a:ext cx="6480720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получили следующее число цепочки из предыдущего?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9649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135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15528" y="1412776"/>
            <a:ext cx="69397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39 – 12 = (30 + 10) – (9 – 2) = 20 + 7 = 27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140968"/>
            <a:ext cx="40640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649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7584" y="1700808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39 – 15 = (30 + 10) – (10 + 5) = (30 – 10) + (9 – 5) = 20 + 4 = 24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417622"/>
            <a:ext cx="2698022" cy="406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649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99592" y="1490008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27 – 14 = (20 + 7) – (10 + 4) = (20 – 10) + (7 – 4) = 10 + 3 = 13</a:t>
            </a:r>
          </a:p>
          <a:p>
            <a:r>
              <a:rPr lang="ru-RU" sz="2400" dirty="0"/>
              <a:t>45 – 12 = (40 + 5) – (10 + 2) = (40 – 10) + (5 – 2) = 30 + 3 = 33</a:t>
            </a:r>
          </a:p>
          <a:p>
            <a:r>
              <a:rPr lang="ru-RU" sz="2400" dirty="0"/>
              <a:t>18 – 11 = (10 + 8) – (10 + 1) = (10 – 10) + (8 – 1) = 0 + 7 = 7</a:t>
            </a:r>
          </a:p>
          <a:p>
            <a:r>
              <a:rPr lang="ru-RU" sz="2400" dirty="0"/>
              <a:t>58 – 23 = (50 + 8) – (20 + 3) = (50 – 20) + (8 – 3) = 30 + 5 = 35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284984"/>
            <a:ext cx="1452508" cy="301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649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35596" y="1772816"/>
            <a:ext cx="63727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25 – 12 = (20 + 5) – (10 + 2) = (20 – 10) + (5 – 2) = 10 + 3 = 13 (з.) – оставил.</a:t>
            </a:r>
          </a:p>
          <a:p>
            <a:r>
              <a:rPr lang="ru-RU" sz="2400" dirty="0"/>
              <a:t>Ответ: 13 зайцев.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87" y="2973145"/>
            <a:ext cx="3810000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649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420888"/>
            <a:ext cx="3135159" cy="30348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54684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Как получили следующее число цепочки из предыдущего?</vt:lpstr>
      <vt:lpstr>Презентация PowerPoint</vt:lpstr>
      <vt:lpstr>Презентация PowerPoint</vt:lpstr>
      <vt:lpstr>Проверяем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Elesha</dc:creator>
  <cp:lastModifiedBy>111</cp:lastModifiedBy>
  <cp:revision>2</cp:revision>
  <dcterms:created xsi:type="dcterms:W3CDTF">2015-02-08T20:12:19Z</dcterms:created>
  <dcterms:modified xsi:type="dcterms:W3CDTF">2015-02-08T20:22:46Z</dcterms:modified>
</cp:coreProperties>
</file>