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1" r:id="rId4"/>
    <p:sldId id="267" r:id="rId5"/>
    <p:sldId id="269" r:id="rId6"/>
    <p:sldId id="258" r:id="rId7"/>
    <p:sldId id="261" r:id="rId8"/>
    <p:sldId id="266" r:id="rId9"/>
    <p:sldId id="260" r:id="rId10"/>
    <p:sldId id="259" r:id="rId11"/>
    <p:sldId id="264" r:id="rId12"/>
    <p:sldId id="268" r:id="rId13"/>
    <p:sldId id="270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47" autoAdjust="0"/>
    <p:restoredTop sz="97336" autoAdjust="0"/>
  </p:normalViewPr>
  <p:slideViewPr>
    <p:cSldViewPr>
      <p:cViewPr>
        <p:scale>
          <a:sx n="79" d="100"/>
          <a:sy n="79" d="100"/>
        </p:scale>
        <p:origin x="-103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1">
          <a:gsLst>
            <a:gs pos="0">
              <a:srgbClr val="242424"/>
            </a:gs>
            <a:gs pos="30000">
              <a:srgbClr val="2D2D2D"/>
            </a:gs>
            <a:gs pos="100000">
              <a:srgbClr val="7D7D7D"/>
            </a:gs>
          </a:gsLst>
          <a:lin ang="129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29AAF-63F4-4F15-87B1-7470C3B751A3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6D74B-327F-4E45-A98A-FEA89AFD9F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214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A5D51-9021-49A8-A343-3648B680D20B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D9C84-DAAE-483A-A1E8-DAD43FB26A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19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DC18D-6C01-47AF-934D-138F2A6D9F5F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4E2F-DD06-43FA-B015-6C3BD436CF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512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00BA3-92A7-44A1-8B0B-4EC7C0C3432F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33E1B-2CAB-4A7A-8475-8CB15CA9D5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838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gradFill rotWithShape="1">
          <a:gsLst>
            <a:gs pos="0">
              <a:srgbClr val="242424"/>
            </a:gs>
            <a:gs pos="30000">
              <a:srgbClr val="2D2D2D"/>
            </a:gs>
            <a:gs pos="100000">
              <a:srgbClr val="7D7D7D"/>
            </a:gs>
          </a:gsLst>
          <a:lin ang="129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C3EF7-9C9F-414A-B615-3E40A91EB378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0A9BF-AFD1-40AA-A578-089AAB9862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5037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4895F-343B-47AE-BFE8-CE083C5F82FA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4A6E7-30FF-4065-BB05-0BD0556AA0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887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CC48E-C076-42B9-95CE-F4B543D33DD6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0DA84-E49B-40EA-A76A-EB2661085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755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6184D-746E-4E3F-A702-FDD9669024A9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F1431-9496-4B59-B5C5-5C8C316986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817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4EFA4-B045-42A0-8782-F217DBF1F637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5B29D-831C-4241-ABAD-5539A40B51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21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9BD58-BFBC-48BB-AE98-7E935D4215B0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16DD7-6E8A-436D-992E-0877E0377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7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A64A4-9049-4BC0-AA8E-4406FCA2F7CB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62ADC-DD58-4077-BD86-85EE601C62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042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2FC127-197C-4A8A-8CDC-48A269A7BCD2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309E69-94B3-49BD-B9C4-3025870440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89" r:id="rId2"/>
    <p:sldLayoutId id="2147483696" r:id="rId3"/>
    <p:sldLayoutId id="2147483690" r:id="rId4"/>
    <p:sldLayoutId id="2147483697" r:id="rId5"/>
    <p:sldLayoutId id="2147483691" r:id="rId6"/>
    <p:sldLayoutId id="2147483692" r:id="rId7"/>
    <p:sldLayoutId id="2147483698" r:id="rId8"/>
    <p:sldLayoutId id="2147483699" r:id="rId9"/>
    <p:sldLayoutId id="2147483693" r:id="rId10"/>
    <p:sldLayoutId id="214748369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fontAlgn="base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fontAlgn="base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142852"/>
            <a:ext cx="6480048" cy="135732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Das </a:t>
            </a:r>
            <a:r>
              <a:rPr err="1" smtClean="0"/>
              <a:t>ethnographische</a:t>
            </a:r>
            <a:r>
              <a:rPr smtClean="0"/>
              <a:t> museum</a:t>
            </a:r>
            <a:br>
              <a:rPr smtClean="0"/>
            </a:br>
            <a:endParaRPr lang="ru-RU"/>
          </a:p>
        </p:txBody>
      </p:sp>
      <p:pic>
        <p:nvPicPr>
          <p:cNvPr id="7171" name="Рисунок 3" descr="E:\этнографический\gVKcF4jjB8Q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2000250"/>
            <a:ext cx="7878763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ru-RU" smtClean="0">
                <a:solidFill>
                  <a:srgbClr val="00A7E2"/>
                </a:solidFill>
              </a:rPr>
              <a:t>Die</a:t>
            </a:r>
            <a:r>
              <a:rPr lang="de-AT" altLang="ru-RU" smtClean="0"/>
              <a:t> </a:t>
            </a:r>
            <a:r>
              <a:rPr lang="de-AT" altLang="ru-RU" smtClean="0">
                <a:solidFill>
                  <a:srgbClr val="00A7E2"/>
                </a:solidFill>
              </a:rPr>
              <a:t>Völker</a:t>
            </a:r>
            <a:r>
              <a:rPr lang="de-AT" altLang="ru-RU" smtClean="0"/>
              <a:t> </a:t>
            </a:r>
            <a:r>
              <a:rPr lang="de-AT" altLang="ru-RU" smtClean="0">
                <a:solidFill>
                  <a:srgbClr val="00A7E2"/>
                </a:solidFill>
              </a:rPr>
              <a:t>des</a:t>
            </a:r>
            <a:r>
              <a:rPr lang="de-AT" altLang="ru-RU" smtClean="0"/>
              <a:t> </a:t>
            </a:r>
            <a:r>
              <a:rPr lang="de-AT" altLang="ru-RU" smtClean="0">
                <a:solidFill>
                  <a:srgbClr val="00A7E2"/>
                </a:solidFill>
              </a:rPr>
              <a:t>Kaukasus</a:t>
            </a:r>
            <a:r>
              <a:rPr lang="de-AT" altLang="ru-RU" smtClean="0"/>
              <a:t> </a:t>
            </a:r>
            <a:endParaRPr lang="ru-RU" altLang="ru-RU" smtClean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7412" name="Picture 2" descr="E:\этнографический\7MK9C1G_s8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571625"/>
            <a:ext cx="342900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3" descr="E:\3QQIIfBndG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571625"/>
            <a:ext cx="2071688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4" descr="E:\f0d9CY56fR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1571625"/>
            <a:ext cx="2071687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5" descr="C:\Users\прр\Desktop\page_7ba0930260dd2e3405828e076b488d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86125"/>
            <a:ext cx="33718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altLang="ru-RU" smtClean="0">
                <a:solidFill>
                  <a:srgbClr val="00A7E2"/>
                </a:solidFill>
              </a:rPr>
              <a:t>Mittelasien</a:t>
            </a:r>
            <a:r>
              <a:rPr lang="de-DE" altLang="ru-RU" smtClean="0"/>
              <a:t> </a:t>
            </a:r>
            <a:endParaRPr lang="ru-RU" altLang="ru-RU" smtClean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457200" y="1700213"/>
            <a:ext cx="6378575" cy="35321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altLang="ru-RU" smtClean="0"/>
          </a:p>
        </p:txBody>
      </p:sp>
      <p:pic>
        <p:nvPicPr>
          <p:cNvPr id="19460" name="Picture 2" descr="E:\WNI8knCYb0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976"/>
          <a:stretch>
            <a:fillRect/>
          </a:stretch>
        </p:blipFill>
        <p:spPr bwMode="auto">
          <a:xfrm>
            <a:off x="395288" y="1714500"/>
            <a:ext cx="3240087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3" descr="C:\Users\MG\Desktop\этнографический\_dsc3117-3_0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6" t="17741" r="6050" b="3244"/>
          <a:stretch>
            <a:fillRect/>
          </a:stretch>
        </p:blipFill>
        <p:spPr bwMode="auto">
          <a:xfrm>
            <a:off x="3643313" y="1714500"/>
            <a:ext cx="3192462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>
                <a:solidFill>
                  <a:srgbClr val="00A7E2"/>
                </a:solidFill>
              </a:rPr>
              <a:t>Baltikum</a:t>
            </a:r>
            <a:r>
              <a:rPr lang="de-DE" dirty="0" smtClean="0"/>
              <a:t>             </a:t>
            </a:r>
            <a:r>
              <a:rPr lang="de-DE" dirty="0" smtClean="0">
                <a:solidFill>
                  <a:srgbClr val="00A7E2"/>
                </a:solidFill>
              </a:rPr>
              <a:t>Der</a:t>
            </a:r>
            <a:r>
              <a:rPr lang="de-DE" dirty="0" smtClean="0"/>
              <a:t> </a:t>
            </a:r>
            <a:r>
              <a:rPr lang="de-DE" dirty="0" smtClean="0">
                <a:solidFill>
                  <a:srgbClr val="00A7E2"/>
                </a:solidFill>
              </a:rPr>
              <a:t>Fleiß</a:t>
            </a:r>
            <a:r>
              <a:rPr lang="de-DE" dirty="0" smtClean="0"/>
              <a:t> </a:t>
            </a:r>
            <a:r>
              <a:rPr lang="de-DE" dirty="0" smtClean="0">
                <a:solidFill>
                  <a:srgbClr val="00A7E2"/>
                </a:solidFill>
              </a:rPr>
              <a:t>schafft</a:t>
            </a:r>
            <a:r>
              <a:rPr lang="de-DE" dirty="0" smtClean="0"/>
              <a:t>               </a:t>
            </a:r>
            <a:br>
              <a:rPr lang="de-DE" dirty="0" smtClean="0"/>
            </a:br>
            <a:r>
              <a:rPr lang="de-DE" dirty="0" smtClean="0"/>
              <a:t>                            </a:t>
            </a:r>
            <a:r>
              <a:rPr lang="de-DE" dirty="0" smtClean="0">
                <a:solidFill>
                  <a:srgbClr val="00A7E2"/>
                </a:solidFill>
              </a:rPr>
              <a:t>die</a:t>
            </a:r>
            <a:r>
              <a:rPr lang="de-DE" dirty="0" smtClean="0"/>
              <a:t> </a:t>
            </a:r>
            <a:r>
              <a:rPr lang="de-DE" dirty="0" smtClean="0">
                <a:solidFill>
                  <a:srgbClr val="00A7E2"/>
                </a:solidFill>
              </a:rPr>
              <a:t>Mitgift</a:t>
            </a:r>
            <a:endParaRPr lang="ru-RU" dirty="0">
              <a:solidFill>
                <a:srgbClr val="00A7E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503238" y="6092825"/>
            <a:ext cx="1547812" cy="144463"/>
          </a:xfrm>
        </p:spPr>
        <p:txBody>
          <a:bodyPr>
            <a:normAutofit fontScale="25000" lnSpcReduction="2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20484" name="Picture 2" descr="C:\Users\MG\Desktop\этнографический\0okR0iZMgo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552575"/>
            <a:ext cx="2843212" cy="424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2" descr="C:\Users\MG\Desktop\Рисун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1577975"/>
            <a:ext cx="3771900" cy="437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ru-RU" smtClean="0"/>
              <a:t>                  </a:t>
            </a:r>
            <a:r>
              <a:rPr lang="en-US" altLang="ru-RU" smtClean="0">
                <a:solidFill>
                  <a:srgbClr val="00A7E2"/>
                </a:solidFill>
              </a:rPr>
              <a:t>VIELEN</a:t>
            </a:r>
            <a:r>
              <a:rPr lang="en-US" altLang="ru-RU" smtClean="0"/>
              <a:t> </a:t>
            </a:r>
            <a:r>
              <a:rPr lang="en-US" altLang="ru-RU" smtClean="0">
                <a:solidFill>
                  <a:srgbClr val="00A7E2"/>
                </a:solidFill>
              </a:rPr>
              <a:t>DANK</a:t>
            </a:r>
            <a:r>
              <a:rPr lang="en-US" altLang="ru-RU" smtClean="0"/>
              <a:t> </a:t>
            </a:r>
          </a:p>
          <a:p>
            <a:r>
              <a:rPr lang="en-US" altLang="ru-RU" smtClean="0"/>
              <a:t>                  </a:t>
            </a:r>
            <a:r>
              <a:rPr lang="en-US" altLang="ru-RU" smtClean="0">
                <a:solidFill>
                  <a:srgbClr val="00A7E2"/>
                </a:solidFill>
              </a:rPr>
              <a:t>FÜR</a:t>
            </a:r>
            <a:r>
              <a:rPr lang="en-US" altLang="ru-RU" smtClean="0"/>
              <a:t>       </a:t>
            </a:r>
            <a:r>
              <a:rPr lang="en-US" altLang="ru-RU" smtClean="0">
                <a:solidFill>
                  <a:srgbClr val="00A7E2"/>
                </a:solidFill>
              </a:rPr>
              <a:t>IHRE</a:t>
            </a:r>
          </a:p>
          <a:p>
            <a:r>
              <a:rPr lang="en-US" altLang="ru-RU" smtClean="0"/>
              <a:t>                   </a:t>
            </a:r>
            <a:r>
              <a:rPr lang="en-US" altLang="ru-RU" smtClean="0">
                <a:solidFill>
                  <a:srgbClr val="00A7E2"/>
                </a:solidFill>
              </a:rPr>
              <a:t>AUFMERKSAMKEIT!</a:t>
            </a: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AT" altLang="ru-RU" smtClean="0">
                <a:solidFill>
                  <a:srgbClr val="00B0F0"/>
                </a:solidFill>
              </a:rPr>
              <a:t>Die Russen</a:t>
            </a:r>
            <a:endParaRPr lang="ru-RU" altLang="ru-RU" smtClean="0">
              <a:solidFill>
                <a:srgbClr val="00B0F0"/>
              </a:solidFill>
            </a:endParaRP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484313"/>
            <a:ext cx="5329238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mtClean="0">
                <a:solidFill>
                  <a:srgbClr val="00A7E2"/>
                </a:solidFill>
              </a:rPr>
              <a:t>               Fischerei</a:t>
            </a:r>
            <a:r>
              <a:rPr lang="ru-RU" altLang="ru-RU" smtClean="0"/>
              <a:t>     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0244" name="Picture 3" descr="C:\Users\прр\Desktop\photo3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628775"/>
            <a:ext cx="7488237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>
                <a:solidFill>
                  <a:srgbClr val="00A7E2"/>
                </a:solidFill>
              </a:rPr>
              <a:t>Instrumente in</a:t>
            </a:r>
            <a:r>
              <a:rPr lang="de-DE" dirty="0" smtClean="0"/>
              <a:t> </a:t>
            </a:r>
            <a:r>
              <a:rPr lang="de-DE" dirty="0" smtClean="0">
                <a:solidFill>
                  <a:srgbClr val="00A7E2"/>
                </a:solidFill>
              </a:rPr>
              <a:t>fleißigen</a:t>
            </a:r>
            <a:r>
              <a:rPr lang="de-DE" dirty="0" smtClean="0"/>
              <a:t> </a:t>
            </a:r>
            <a:r>
              <a:rPr lang="de-DE" dirty="0" smtClean="0">
                <a:solidFill>
                  <a:srgbClr val="00A7E2"/>
                </a:solidFill>
              </a:rPr>
              <a:t>Händen</a:t>
            </a:r>
            <a:r>
              <a:rPr lang="de-DE" dirty="0" smtClean="0"/>
              <a:t> </a:t>
            </a:r>
            <a:r>
              <a:rPr lang="de-DE" dirty="0" smtClean="0">
                <a:solidFill>
                  <a:srgbClr val="00A7E2"/>
                </a:solidFill>
              </a:rPr>
              <a:t>und</a:t>
            </a:r>
            <a:r>
              <a:rPr lang="de-DE" dirty="0" smtClean="0"/>
              <a:t> </a:t>
            </a:r>
            <a:r>
              <a:rPr lang="de-DE" dirty="0" smtClean="0">
                <a:solidFill>
                  <a:srgbClr val="00A7E2"/>
                </a:solidFill>
              </a:rPr>
              <a:t>schöne</a:t>
            </a:r>
            <a:r>
              <a:rPr lang="de-DE" dirty="0" smtClean="0"/>
              <a:t> </a:t>
            </a:r>
            <a:r>
              <a:rPr lang="de-DE" dirty="0" smtClean="0">
                <a:solidFill>
                  <a:srgbClr val="00A7E2"/>
                </a:solidFill>
              </a:rPr>
              <a:t>Eisenerzeugnisse.</a:t>
            </a:r>
            <a:endParaRPr lang="ru-RU" dirty="0">
              <a:solidFill>
                <a:srgbClr val="00A7E2"/>
              </a:solidFill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1268" name="Picture 2" descr="E:\amsvu434JV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571625"/>
            <a:ext cx="4000500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3" descr="E:\-cSzvfPlJG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4500563"/>
            <a:ext cx="3500438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4" descr="E:\8KmG_Hlb92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1643063"/>
            <a:ext cx="3500438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5" descr="E:\F0HJSXSdMUU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789363"/>
            <a:ext cx="4000500" cy="233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ru-RU" smtClean="0">
                <a:solidFill>
                  <a:srgbClr val="00A7E2"/>
                </a:solidFill>
              </a:rPr>
              <a:t>Fröhliche</a:t>
            </a:r>
            <a:r>
              <a:rPr lang="de-DE" altLang="ru-RU" smtClean="0"/>
              <a:t> </a:t>
            </a:r>
            <a:r>
              <a:rPr lang="de-DE" altLang="ru-RU" smtClean="0">
                <a:solidFill>
                  <a:srgbClr val="00A7E2"/>
                </a:solidFill>
              </a:rPr>
              <a:t>Feste</a:t>
            </a:r>
            <a:r>
              <a:rPr lang="de-DE" altLang="ru-RU" smtClean="0"/>
              <a:t> </a:t>
            </a:r>
            <a:r>
              <a:rPr lang="de-DE" altLang="ru-RU" smtClean="0">
                <a:solidFill>
                  <a:srgbClr val="00A7E2"/>
                </a:solidFill>
              </a:rPr>
              <a:t>der</a:t>
            </a:r>
            <a:r>
              <a:rPr lang="de-DE" altLang="ru-RU" smtClean="0"/>
              <a:t> </a:t>
            </a:r>
            <a:r>
              <a:rPr lang="de-DE" altLang="ru-RU" smtClean="0">
                <a:solidFill>
                  <a:srgbClr val="00A7E2"/>
                </a:solidFill>
              </a:rPr>
              <a:t>Russen</a:t>
            </a:r>
            <a:endParaRPr lang="ru-RU" altLang="ru-RU" smtClean="0">
              <a:solidFill>
                <a:srgbClr val="00A7E2"/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2292" name="Picture 2" descr="C:\Users\MG\Desktop\этнографический\W4hI6HOFyU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8" y="1571625"/>
            <a:ext cx="3281362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3" descr="C:\Users\MG\Desktop\этнографический\h5n8MVgpPj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571625"/>
            <a:ext cx="4318000" cy="459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ru-RU" smtClean="0">
                <a:solidFill>
                  <a:srgbClr val="00A7E2"/>
                </a:solidFill>
              </a:rPr>
              <a:t>Die</a:t>
            </a:r>
            <a:r>
              <a:rPr lang="de-AT" altLang="ru-RU" smtClean="0"/>
              <a:t> </a:t>
            </a:r>
            <a:r>
              <a:rPr lang="de-AT" altLang="ru-RU" smtClean="0">
                <a:solidFill>
                  <a:srgbClr val="00A7E2"/>
                </a:solidFill>
              </a:rPr>
              <a:t>Völker</a:t>
            </a:r>
            <a:r>
              <a:rPr lang="de-AT" altLang="ru-RU" smtClean="0"/>
              <a:t> </a:t>
            </a:r>
            <a:r>
              <a:rPr lang="de-AT" altLang="ru-RU" smtClean="0">
                <a:solidFill>
                  <a:srgbClr val="00A7E2"/>
                </a:solidFill>
              </a:rPr>
              <a:t>des</a:t>
            </a:r>
            <a:r>
              <a:rPr lang="de-AT" altLang="ru-RU" smtClean="0"/>
              <a:t> </a:t>
            </a:r>
            <a:r>
              <a:rPr lang="de-AT" altLang="ru-RU" smtClean="0">
                <a:solidFill>
                  <a:srgbClr val="00A7E2"/>
                </a:solidFill>
              </a:rPr>
              <a:t>Nordens</a:t>
            </a:r>
            <a:r>
              <a:rPr lang="de-AT" altLang="ru-RU" smtClean="0"/>
              <a:t> </a:t>
            </a:r>
            <a:endParaRPr lang="ru-RU" altLang="ru-RU" smtClean="0"/>
          </a:p>
        </p:txBody>
      </p:sp>
      <p:pic>
        <p:nvPicPr>
          <p:cNvPr id="13315" name="Picture 2" descr="E:\elPulCczOU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2928938"/>
            <a:ext cx="1671638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3" descr="E:\этнографический\wLsFyJJCPO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738" y="1285875"/>
            <a:ext cx="171450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4" descr="E:\этнографический\qdlYYMtBey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675" y="1285875"/>
            <a:ext cx="4322763" cy="401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428625"/>
            <a:ext cx="7467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00A7E2"/>
                </a:solidFill>
              </a:rPr>
              <a:t>Das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00A7E2"/>
                </a:solidFill>
              </a:rPr>
              <a:t>tragbare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00A7E2"/>
                </a:solidFill>
              </a:rPr>
              <a:t>Haus</a:t>
            </a:r>
            <a:r>
              <a:rPr lang="en-US" dirty="0" smtClean="0"/>
              <a:t>  </a:t>
            </a:r>
            <a:r>
              <a:rPr lang="en-US" dirty="0" smtClean="0">
                <a:solidFill>
                  <a:srgbClr val="00A7E2"/>
                </a:solidFill>
              </a:rPr>
              <a:t>Die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00A7E2"/>
                </a:solidFill>
              </a:rPr>
              <a:t>Wiege</a:t>
            </a:r>
            <a:r>
              <a:rPr lang="en-US" dirty="0" smtClean="0">
                <a:solidFill>
                  <a:srgbClr val="00A7E2"/>
                </a:solidFill>
              </a:rPr>
              <a:t>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>
                <a:solidFill>
                  <a:srgbClr val="00A7E2"/>
                </a:solidFill>
              </a:rPr>
              <a:t>aus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00A7E2"/>
                </a:solidFill>
              </a:rPr>
              <a:t>dem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00A7E2"/>
                </a:solidFill>
              </a:rPr>
              <a:t>Norden</a:t>
            </a:r>
            <a:endParaRPr lang="ru-RU" dirty="0">
              <a:solidFill>
                <a:srgbClr val="00A7E2"/>
              </a:solidFill>
            </a:endParaRPr>
          </a:p>
        </p:txBody>
      </p:sp>
      <p:pic>
        <p:nvPicPr>
          <p:cNvPr id="14339" name="Picture 3" descr="E:\этнографический\wLsFyJJCPO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2938" y="1714500"/>
            <a:ext cx="3571875" cy="3786188"/>
          </a:xfrm>
        </p:spPr>
      </p:pic>
      <p:pic>
        <p:nvPicPr>
          <p:cNvPr id="14340" name="Picture 2" descr="C:\Users\прр\Desktop\NGWZTbf1B8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1714500"/>
            <a:ext cx="3000375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            </a:t>
            </a:r>
            <a:r>
              <a:rPr lang="de-DE" dirty="0" smtClean="0">
                <a:solidFill>
                  <a:srgbClr val="00A7E2"/>
                </a:solidFill>
              </a:rPr>
              <a:t>Umweltbewusste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 </a:t>
            </a:r>
            <a:r>
              <a:rPr lang="de-DE" dirty="0" smtClean="0">
                <a:solidFill>
                  <a:srgbClr val="00A7E2"/>
                </a:solidFill>
              </a:rPr>
              <a:t>Fischerei</a:t>
            </a:r>
            <a:r>
              <a:rPr lang="de-DE" dirty="0" smtClean="0"/>
              <a:t>    </a:t>
            </a:r>
            <a:r>
              <a:rPr lang="de-DE" dirty="0" smtClean="0">
                <a:solidFill>
                  <a:srgbClr val="00A7E2"/>
                </a:solidFill>
              </a:rPr>
              <a:t>und</a:t>
            </a:r>
            <a:r>
              <a:rPr lang="de-DE" dirty="0" smtClean="0"/>
              <a:t>       </a:t>
            </a:r>
            <a:r>
              <a:rPr lang="de-DE" dirty="0" smtClean="0">
                <a:solidFill>
                  <a:srgbClr val="00A7E2"/>
                </a:solidFill>
              </a:rPr>
              <a:t>Jagd</a:t>
            </a:r>
            <a:r>
              <a:rPr lang="de-DE" dirty="0" smtClean="0"/>
              <a:t> </a:t>
            </a:r>
            <a:endParaRPr lang="ru-RU" dirty="0"/>
          </a:p>
        </p:txBody>
      </p:sp>
      <p:pic>
        <p:nvPicPr>
          <p:cNvPr id="15363" name="Picture 2" descr="E:\d_KMP2gnwH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571625"/>
            <a:ext cx="3571875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3" descr="E:\fCtQPBF_Jk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8" y="1571625"/>
            <a:ext cx="3857625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ru-RU" smtClean="0">
                <a:solidFill>
                  <a:srgbClr val="00A7E2"/>
                </a:solidFill>
              </a:rPr>
              <a:t>Die</a:t>
            </a:r>
            <a:r>
              <a:rPr lang="de-AT" altLang="ru-RU" smtClean="0"/>
              <a:t> </a:t>
            </a:r>
            <a:r>
              <a:rPr lang="de-AT" altLang="ru-RU" smtClean="0">
                <a:solidFill>
                  <a:srgbClr val="00A7E2"/>
                </a:solidFill>
              </a:rPr>
              <a:t>Völker</a:t>
            </a:r>
            <a:r>
              <a:rPr lang="de-AT" altLang="ru-RU" smtClean="0"/>
              <a:t> </a:t>
            </a:r>
            <a:r>
              <a:rPr lang="de-AT" altLang="ru-RU" smtClean="0">
                <a:solidFill>
                  <a:srgbClr val="00A7E2"/>
                </a:solidFill>
              </a:rPr>
              <a:t>an</a:t>
            </a:r>
            <a:r>
              <a:rPr lang="de-AT" altLang="ru-RU" smtClean="0"/>
              <a:t> </a:t>
            </a:r>
            <a:r>
              <a:rPr lang="de-AT" altLang="ru-RU" smtClean="0">
                <a:solidFill>
                  <a:srgbClr val="00A7E2"/>
                </a:solidFill>
              </a:rPr>
              <a:t>der</a:t>
            </a:r>
            <a:r>
              <a:rPr lang="de-AT" altLang="ru-RU" smtClean="0"/>
              <a:t> </a:t>
            </a:r>
            <a:r>
              <a:rPr lang="de-AT" altLang="ru-RU" smtClean="0">
                <a:solidFill>
                  <a:srgbClr val="00A7E2"/>
                </a:solidFill>
              </a:rPr>
              <a:t>Wolga</a:t>
            </a:r>
            <a:r>
              <a:rPr lang="de-AT" altLang="ru-RU" smtClean="0"/>
              <a:t> </a:t>
            </a:r>
            <a:endParaRPr lang="ru-RU" altLang="ru-RU" smtClean="0"/>
          </a:p>
        </p:txBody>
      </p:sp>
      <p:pic>
        <p:nvPicPr>
          <p:cNvPr id="16387" name="Picture 3" descr="C:\Users\прр\Desktop\627fe7d5976275b8bd9fc985efbf39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24400"/>
            <a:ext cx="2376488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 descr="C:\Users\прр\Desktop\russian-museum-ethnography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628775"/>
            <a:ext cx="3286125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 descr="C:\Users\прр\Desktop\1397661307_1365508630_rossiyskiy_etnograficheskiy_muzey_ekspoziciya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628775"/>
            <a:ext cx="381635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2" descr="C:\Users\MG\Desktop\этнографический\ywBdHHk3aJ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724400"/>
            <a:ext cx="207645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2" descr="C:\Users\MG\Desktop\этнографический\bq9-i9cwBU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628775"/>
            <a:ext cx="129540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255</TotalTime>
  <Words>53</Words>
  <Application>Microsoft Office PowerPoint</Application>
  <PresentationFormat>Экран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Техническая</vt:lpstr>
      <vt:lpstr>Das ethnographische museum </vt:lpstr>
      <vt:lpstr>Die Russen</vt:lpstr>
      <vt:lpstr>               Fischerei     </vt:lpstr>
      <vt:lpstr>Instrumente in fleißigen Händen und schöne Eisenerzeugnisse.</vt:lpstr>
      <vt:lpstr>Fröhliche Feste der Russen</vt:lpstr>
      <vt:lpstr>Die Völker des Nordens </vt:lpstr>
      <vt:lpstr>Das tragbare Haus  Die Wiege   aus dem Norden</vt:lpstr>
      <vt:lpstr>            Umweltbewusste  Fischerei    und       Jagd </vt:lpstr>
      <vt:lpstr>Die Völker an der Wolga </vt:lpstr>
      <vt:lpstr>Die Völker des Kaukasus </vt:lpstr>
      <vt:lpstr>Mittelasien </vt:lpstr>
      <vt:lpstr>Baltikum             Der Fleiß schafft                                            die Mitgift</vt:lpstr>
      <vt:lpstr>Презентация PowerPoint</vt:lpstr>
    </vt:vector>
  </TitlesOfParts>
  <Company>Krokoz™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прр</dc:creator>
  <cp:lastModifiedBy>Kitty</cp:lastModifiedBy>
  <cp:revision>37</cp:revision>
  <dcterms:created xsi:type="dcterms:W3CDTF">2017-02-09T17:15:28Z</dcterms:created>
  <dcterms:modified xsi:type="dcterms:W3CDTF">2017-05-25T22:08:19Z</dcterms:modified>
</cp:coreProperties>
</file>