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72" r:id="rId9"/>
    <p:sldId id="27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-102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4EC-9172-4A3D-B4CD-BE06FB16F1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9C051-1E7C-4FCD-8081-0556FCA1F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34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4EC-9172-4A3D-B4CD-BE06FB16F1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9C051-1E7C-4FCD-8081-0556FCA1F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476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4EC-9172-4A3D-B4CD-BE06FB16F1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9C051-1E7C-4FCD-8081-0556FCA1F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62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4EC-9172-4A3D-B4CD-BE06FB16F1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9C051-1E7C-4FCD-8081-0556FCA1F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109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4EC-9172-4A3D-B4CD-BE06FB16F1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9C051-1E7C-4FCD-8081-0556FCA1F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60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4EC-9172-4A3D-B4CD-BE06FB16F1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9C051-1E7C-4FCD-8081-0556FCA1F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592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4EC-9172-4A3D-B4CD-BE06FB16F1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9C051-1E7C-4FCD-8081-0556FCA1F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288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4EC-9172-4A3D-B4CD-BE06FB16F1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9C051-1E7C-4FCD-8081-0556FCA1F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37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4EC-9172-4A3D-B4CD-BE06FB16F1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9C051-1E7C-4FCD-8081-0556FCA1F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30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4EC-9172-4A3D-B4CD-BE06FB16F1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9C051-1E7C-4FCD-8081-0556FCA1F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777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4EC-9172-4A3D-B4CD-BE06FB16F1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9C051-1E7C-4FCD-8081-0556FCA1F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118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374EC-9172-4A3D-B4CD-BE06FB16F1E8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9C051-1E7C-4FCD-8081-0556FCA1F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60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revalnext.ru/wp-content/uploads/2013/01/MEDVED%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6855" y="5145206"/>
            <a:ext cx="5895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FFC000"/>
                </a:solidFill>
                <a:latin typeface="Monotype Corsiva" panose="03010101010201010101" pitchFamily="66" charset="0"/>
              </a:rPr>
              <a:t>Медвежий праздник</a:t>
            </a:r>
            <a:endParaRPr lang="ru-RU" sz="5400" b="1" i="1" dirty="0">
              <a:solidFill>
                <a:srgbClr val="FFC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12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2050" name="Picture 2" descr="http://1.bp.blogspot.com/-vyikE19WvLs/TuMeakVI94I/AAAAAAAACxw/iSHZAogHnLo/s1600/%25D0%259F%25D1%2580%25D0%25B5%25D0%25B7%25D0%25B5%25D0%25BD%25D1%2582%25D0%25B0%25D1%2586%25D0%25B8%25D1%258F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428" y="423079"/>
            <a:ext cx="10516975" cy="6055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12190" y="2483893"/>
            <a:ext cx="4353636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Ханты-Мансийский автономный округ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11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571" y="376781"/>
            <a:ext cx="8082506" cy="628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41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Picture 4" descr="0_ad8d4_78253dfd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6516" y="365599"/>
            <a:ext cx="9198965" cy="6126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339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074" name="Picture 2" descr="http://prostofood.ru/uploads/posts/2016-06/1467140123_yagody-i-grib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0372" y="602705"/>
            <a:ext cx="9111254" cy="586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36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5122" name="Picture 2" descr="http://static1.repo.aif.ru/1/f8/359660/c/1b18a3be5508e1d8492ae19a2f367d4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4815" y="485345"/>
            <a:ext cx="8865595" cy="588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22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6146" name="Picture 2" descr="http://komiinform.ru/content/image-news/124188/1_ma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306" y="486236"/>
            <a:ext cx="8387923" cy="588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9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16386" name="Picture 2" descr="http://www.razumniki.ru/images/articles/poleznaya_informaciya/maska_medv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0423" y="329536"/>
            <a:ext cx="7491151" cy="6198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27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6935" y="395793"/>
            <a:ext cx="7802088" cy="6063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40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EFEFE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5</Words>
  <Application>Microsoft Office PowerPoint</Application>
  <PresentationFormat>Произвольный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Айри</cp:lastModifiedBy>
  <cp:revision>15</cp:revision>
  <dcterms:created xsi:type="dcterms:W3CDTF">2016-12-08T11:51:03Z</dcterms:created>
  <dcterms:modified xsi:type="dcterms:W3CDTF">2017-05-26T01:16:41Z</dcterms:modified>
</cp:coreProperties>
</file>