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2" r:id="rId13"/>
    <p:sldId id="273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794" y="-12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FEEA53E-DABB-4017-8782-E0840D3DFCC2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D5A22AD-2F35-4E01-91D3-883B818AFF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352928" cy="324036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/>
              <a:t>ОСОБЕННОСТИ НАЦИОНАЛЬНОЙ КУХНИ В ГЕРМАНИИ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229200"/>
            <a:ext cx="3939952" cy="12961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Гарайс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Антон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руппа 5-К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13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rmAutofit/>
          </a:bodyPr>
          <a:lstStyle/>
          <a:p>
            <a:r>
              <a:rPr lang="ru-RU" sz="6000" b="1" i="1" dirty="0"/>
              <a:t>КУХНЯ ГЕРМАНИИ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72816"/>
            <a:ext cx="4896544" cy="47525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err="1"/>
              <a:t>Франкония</a:t>
            </a:r>
            <a:r>
              <a:rPr lang="ru-RU" sz="2600" dirty="0"/>
              <a:t> знаменита своими изумительными колбасами.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Нюрнберг </a:t>
            </a:r>
            <a:r>
              <a:rPr lang="ru-RU" sz="2600" dirty="0"/>
              <a:t>— пряными душистыми коврижками.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Гордость </a:t>
            </a:r>
            <a:r>
              <a:rPr lang="ru-RU" sz="2600" dirty="0"/>
              <a:t>Швабии — суп с блинами.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По </a:t>
            </a:r>
            <a:r>
              <a:rPr lang="ru-RU" sz="2600" dirty="0"/>
              <a:t>всему миру известны копченые окорока Шварцвальда.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Вестфальская </a:t>
            </a:r>
            <a:r>
              <a:rPr lang="ru-RU" sz="2600" dirty="0"/>
              <a:t>кухня соблазняет аппетитными мясными блюдами, нежной ветчиной и </a:t>
            </a:r>
            <a:r>
              <a:rPr lang="ru-RU" sz="2600" dirty="0" smtClean="0"/>
              <a:t>пряниками.</a:t>
            </a:r>
          </a:p>
          <a:p>
            <a:pPr marL="0" indent="0">
              <a:buNone/>
            </a:pP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В </a:t>
            </a:r>
            <a:r>
              <a:rPr lang="ru-RU" sz="2600" dirty="0"/>
              <a:t>Кёльне делают миндальное печенье </a:t>
            </a:r>
            <a:r>
              <a:rPr lang="ru-RU" sz="2600" dirty="0" err="1"/>
              <a:t>шпекулатис</a:t>
            </a:r>
            <a:r>
              <a:rPr lang="ru-RU" sz="2600" dirty="0"/>
              <a:t> (</a:t>
            </a:r>
            <a:r>
              <a:rPr lang="ru-RU" sz="2600" dirty="0" err="1"/>
              <a:t>spekulatius</a:t>
            </a:r>
            <a:r>
              <a:rPr lang="ru-RU" sz="2600" dirty="0"/>
              <a:t>), а знаменитым саксонским лакомством является </a:t>
            </a:r>
            <a:r>
              <a:rPr lang="ru-RU" sz="2600" dirty="0" smtClean="0"/>
              <a:t> </a:t>
            </a:r>
            <a:r>
              <a:rPr lang="ru-RU" sz="2600" dirty="0" err="1" smtClean="0"/>
              <a:t>Ляйпцигер</a:t>
            </a:r>
            <a:r>
              <a:rPr lang="ru-RU" sz="2600" dirty="0" smtClean="0"/>
              <a:t> </a:t>
            </a:r>
            <a:r>
              <a:rPr lang="ru-RU" sz="2600" dirty="0" err="1"/>
              <a:t>Аллерлай</a:t>
            </a:r>
            <a:r>
              <a:rPr lang="ru-RU" sz="2600" dirty="0"/>
              <a:t> (</a:t>
            </a:r>
            <a:r>
              <a:rPr lang="ru-RU" sz="2600" dirty="0" err="1"/>
              <a:t>Leipziger</a:t>
            </a:r>
            <a:r>
              <a:rPr lang="ru-RU" sz="2600" dirty="0"/>
              <a:t> </a:t>
            </a:r>
            <a:r>
              <a:rPr lang="ru-RU" sz="2600" dirty="0" err="1"/>
              <a:t>Allerlei</a:t>
            </a:r>
            <a:r>
              <a:rPr lang="ru-RU" sz="2600" dirty="0"/>
              <a:t>) — блюдо из овощей и </a:t>
            </a:r>
            <a:r>
              <a:rPr lang="ru-RU" sz="2600" dirty="0" smtClean="0"/>
              <a:t>креветок.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Знаменитые </a:t>
            </a:r>
            <a:r>
              <a:rPr lang="ru-RU" sz="2600" dirty="0"/>
              <a:t>немецкие пироги "</a:t>
            </a:r>
            <a:r>
              <a:rPr lang="ru-RU" sz="2600" dirty="0" err="1"/>
              <a:t>Штолле</a:t>
            </a:r>
            <a:r>
              <a:rPr lang="ru-RU" sz="2600" dirty="0"/>
              <a:t>" (</a:t>
            </a:r>
            <a:r>
              <a:rPr lang="ru-RU" sz="2600" dirty="0" err="1"/>
              <a:t>Stolle</a:t>
            </a:r>
            <a:r>
              <a:rPr lang="ru-RU" sz="2600" dirty="0"/>
              <a:t>) с разнообразнейшими начинками, вкусные берлинские пирожные, а также дрезденские рождественские торты — </a:t>
            </a:r>
            <a:r>
              <a:rPr lang="ru-RU" sz="2600" dirty="0" err="1"/>
              <a:t>Крист-штоллен</a:t>
            </a:r>
            <a:r>
              <a:rPr lang="ru-RU" sz="2600" dirty="0"/>
              <a:t> (</a:t>
            </a:r>
            <a:r>
              <a:rPr lang="ru-RU" sz="2600" dirty="0" err="1"/>
              <a:t>Christ-stollen</a:t>
            </a:r>
            <a:r>
              <a:rPr lang="ru-RU" sz="2600" dirty="0"/>
              <a:t>) и </a:t>
            </a:r>
            <a:r>
              <a:rPr lang="ru-RU" sz="2600" dirty="0" err="1"/>
              <a:t>Баумкю-хен</a:t>
            </a:r>
            <a:r>
              <a:rPr lang="ru-RU" sz="2600" dirty="0"/>
              <a:t> (</a:t>
            </a:r>
            <a:r>
              <a:rPr lang="ru-RU" sz="2600" dirty="0" err="1"/>
              <a:t>Baumkuchen</a:t>
            </a:r>
            <a:r>
              <a:rPr lang="ru-RU" sz="2600" dirty="0"/>
              <a:t>), которые популярны во всей Европе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 descr="C:\Users\Светлана\Desktop\на презентацию по германии\загруженное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675" y="1806067"/>
            <a:ext cx="1688081" cy="16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Светлана\Desktop\на презентацию по германии\загруженное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026" y="3789039"/>
            <a:ext cx="2021730" cy="134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Светлана\Desktop\на презентацию по германии\images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176" y="5283750"/>
            <a:ext cx="1692579" cy="141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Светлана\Desktop\на презентацию по германии\dresdner-christstoll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1306"/>
            <a:ext cx="1725168" cy="129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Светлана\Desktop\на презентацию по германии\загруженное (1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30" y="5447813"/>
            <a:ext cx="1932777" cy="108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6000" b="1" i="1" dirty="0"/>
              <a:t>КУХНЯ ГЕРМАНИИ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44824"/>
            <a:ext cx="5040560" cy="4464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Бавария, Гессен и Баден-Вюртемберг остаются хранителями "Швабской кухни" (</a:t>
            </a:r>
            <a:r>
              <a:rPr lang="ru-RU" dirty="0" err="1"/>
              <a:t>Schwabische</a:t>
            </a:r>
            <a:r>
              <a:rPr lang="ru-RU" dirty="0"/>
              <a:t> </a:t>
            </a:r>
            <a:r>
              <a:rPr lang="ru-RU" dirty="0" err="1"/>
              <a:t>Kueche</a:t>
            </a:r>
            <a:r>
              <a:rPr lang="ru-RU" dirty="0"/>
              <a:t>), наиболее известные элементы которой — </a:t>
            </a:r>
            <a:r>
              <a:rPr lang="ru-RU" dirty="0" err="1"/>
              <a:t>маульташен</a:t>
            </a:r>
            <a:r>
              <a:rPr lang="ru-RU" dirty="0"/>
              <a:t> (</a:t>
            </a:r>
            <a:r>
              <a:rPr lang="ru-RU" dirty="0" err="1"/>
              <a:t>maulta-schen</a:t>
            </a:r>
            <a:r>
              <a:rPr lang="ru-RU" dirty="0"/>
              <a:t>), своеобразные немецкие пельмени </a:t>
            </a:r>
            <a:r>
              <a:rPr lang="ru-RU" dirty="0" smtClean="0"/>
              <a:t>и </a:t>
            </a:r>
            <a:r>
              <a:rPr lang="ru-RU" dirty="0" err="1" smtClean="0"/>
              <a:t>гэйсбюргер</a:t>
            </a:r>
            <a:r>
              <a:rPr lang="ru-RU" dirty="0" smtClean="0"/>
              <a:t> </a:t>
            </a:r>
            <a:r>
              <a:rPr lang="ru-RU" dirty="0"/>
              <a:t>марш (</a:t>
            </a:r>
            <a:r>
              <a:rPr lang="ru-RU" dirty="0" err="1"/>
              <a:t>gaisburger</a:t>
            </a:r>
            <a:r>
              <a:rPr lang="ru-RU" dirty="0"/>
              <a:t> </a:t>
            </a:r>
            <a:r>
              <a:rPr lang="ru-RU" dirty="0" err="1"/>
              <a:t>marsch</a:t>
            </a:r>
            <a:r>
              <a:rPr lang="ru-RU" dirty="0"/>
              <a:t>) — мясо в горшочках.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Баварии — пивном раю — вам предложат жареную свинину с хрустящей корочкой, клецки и кислую капусту — </a:t>
            </a:r>
            <a:r>
              <a:rPr lang="ru-RU" dirty="0" err="1"/>
              <a:t>шауэркрауг</a:t>
            </a:r>
            <a:r>
              <a:rPr lang="ru-RU" dirty="0"/>
              <a:t> (</a:t>
            </a:r>
            <a:r>
              <a:rPr lang="ru-RU" dirty="0" err="1"/>
              <a:t>sauerkraug</a:t>
            </a:r>
            <a:r>
              <a:rPr lang="ru-RU" dirty="0"/>
              <a:t>), знаменитую белую колбасу со сладкой горчицей и крендельки, посыпанные солью. В юго-восточной Баварии очень вкусно готовят </a:t>
            </a:r>
            <a:r>
              <a:rPr lang="ru-RU" dirty="0" smtClean="0"/>
              <a:t>утку.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C:\Users\Светлана\Desktop\на презентацию по германии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678351"/>
            <a:ext cx="2082482" cy="207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Светлана\Desktop\на презентацию по германии\загруженное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805" y="3779127"/>
            <a:ext cx="2581029" cy="245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5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КУХНЯ ГЕРМАНИИ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988840"/>
            <a:ext cx="4608512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Гамбурге стоит попробовать суп из угря, старинное блюдо моряков </a:t>
            </a:r>
            <a:r>
              <a:rPr lang="ru-RU" dirty="0" err="1"/>
              <a:t>лабкаус</a:t>
            </a:r>
            <a:r>
              <a:rPr lang="ru-RU" dirty="0"/>
              <a:t> (</a:t>
            </a:r>
            <a:r>
              <a:rPr lang="ru-RU" dirty="0" err="1"/>
              <a:t>labs-kaus</a:t>
            </a:r>
            <a:r>
              <a:rPr lang="ru-RU" dirty="0"/>
              <a:t>) — густой суп-пюре и особое лакомство — горшочек с фасолью, грушами и салом.</a:t>
            </a:r>
          </a:p>
          <a:p>
            <a:pPr marL="0" indent="0">
              <a:buNone/>
            </a:pPr>
            <a:r>
              <a:rPr lang="ru-RU" dirty="0"/>
              <a:t>К востоку по побережью на столе появляются вариации блюд с фруктами и ягодами, например: яблоки с фасолью, сливы с клецками, кровяная колбаса с изюмом, гусь с черносливом.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C:\Users\Светлана\Desktop\на презентацию по германии\Ochsenschwanzsup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2780928"/>
            <a:ext cx="3845024" cy="256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КУХНЯ ГЕРМАНИИ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72816"/>
            <a:ext cx="4248472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/>
              <a:t>Б</a:t>
            </a:r>
            <a:r>
              <a:rPr lang="ru-RU" sz="1800" dirty="0" smtClean="0"/>
              <a:t>людо </a:t>
            </a:r>
            <a:r>
              <a:rPr lang="ru-RU" sz="1800" i="1" dirty="0" err="1"/>
              <a:t>хакепетер</a:t>
            </a:r>
            <a:r>
              <a:rPr lang="ru-RU" sz="1800" i="1" dirty="0"/>
              <a:t> (</a:t>
            </a:r>
            <a:r>
              <a:rPr lang="ru-RU" sz="1800" i="1" dirty="0" err="1"/>
              <a:t>hackepeter</a:t>
            </a:r>
            <a:r>
              <a:rPr lang="ru-RU" sz="1800" i="1" dirty="0"/>
              <a:t>)</a:t>
            </a:r>
            <a:r>
              <a:rPr lang="ru-RU" sz="1800" dirty="0"/>
              <a:t> — сырой мясной фарш с солью, перцем, яйцом и всевозможными пряностями, его еще иногда называют "</a:t>
            </a:r>
            <a:r>
              <a:rPr lang="ru-RU" sz="1800" dirty="0" smtClean="0"/>
              <a:t>Тар-тар« (Берлин);</a:t>
            </a:r>
          </a:p>
          <a:p>
            <a:pPr marL="0" indent="0">
              <a:buNone/>
            </a:pPr>
            <a:r>
              <a:rPr lang="ru-RU" sz="1800" dirty="0" smtClean="0"/>
              <a:t>Вареная свиная </a:t>
            </a:r>
            <a:r>
              <a:rPr lang="ru-RU" sz="1800" dirty="0" err="1" smtClean="0"/>
              <a:t>рулька</a:t>
            </a:r>
            <a:r>
              <a:rPr lang="ru-RU" sz="1800" dirty="0" smtClean="0"/>
              <a:t> </a:t>
            </a:r>
            <a:r>
              <a:rPr lang="ru-RU" sz="1800" dirty="0"/>
              <a:t>— </a:t>
            </a:r>
            <a:r>
              <a:rPr lang="ru-RU" sz="1800" i="1" dirty="0" err="1"/>
              <a:t>айсбайн</a:t>
            </a:r>
            <a:r>
              <a:rPr lang="ru-RU" sz="1800" i="1" dirty="0"/>
              <a:t> (</a:t>
            </a:r>
            <a:r>
              <a:rPr lang="ru-RU" sz="1800" i="1" dirty="0" err="1"/>
              <a:t>eisbein</a:t>
            </a:r>
            <a:r>
              <a:rPr lang="ru-RU" sz="1800" i="1" dirty="0"/>
              <a:t>) </a:t>
            </a:r>
            <a:r>
              <a:rPr lang="ru-RU" sz="1800" dirty="0"/>
              <a:t>и </a:t>
            </a:r>
            <a:r>
              <a:rPr lang="ru-RU" sz="1800" dirty="0" smtClean="0"/>
              <a:t>грудинка </a:t>
            </a:r>
            <a:r>
              <a:rPr lang="ru-RU" sz="1800" dirty="0"/>
              <a:t>на ребрышках, </a:t>
            </a:r>
            <a:r>
              <a:rPr lang="ru-RU" sz="1800" dirty="0" smtClean="0"/>
              <a:t>жаренная </a:t>
            </a:r>
            <a:r>
              <a:rPr lang="ru-RU" sz="1800" dirty="0"/>
              <a:t>во фритюре — </a:t>
            </a:r>
            <a:r>
              <a:rPr lang="ru-RU" sz="1800" dirty="0" err="1"/>
              <a:t>риппхен</a:t>
            </a:r>
            <a:r>
              <a:rPr lang="ru-RU" sz="1800" dirty="0"/>
              <a:t> (</a:t>
            </a:r>
            <a:r>
              <a:rPr lang="ru-RU" sz="1800" dirty="0" err="1" smtClean="0"/>
              <a:t>rippchen</a:t>
            </a:r>
            <a:r>
              <a:rPr lang="ru-RU" sz="1800" dirty="0" smtClean="0"/>
              <a:t>) (Берлин);</a:t>
            </a:r>
          </a:p>
          <a:p>
            <a:pPr marL="0" indent="0">
              <a:buNone/>
            </a:pPr>
            <a:r>
              <a:rPr lang="ru-RU" sz="1800" dirty="0" err="1" smtClean="0"/>
              <a:t>Пфаннкюхен</a:t>
            </a:r>
            <a:r>
              <a:rPr lang="ru-RU" sz="1800" dirty="0" smtClean="0"/>
              <a:t> </a:t>
            </a:r>
            <a:r>
              <a:rPr lang="ru-RU" sz="1800" dirty="0"/>
              <a:t>(</a:t>
            </a:r>
            <a:r>
              <a:rPr lang="ru-RU" sz="1800" dirty="0" err="1"/>
              <a:t>pfann-kuchen</a:t>
            </a:r>
            <a:r>
              <a:rPr lang="ru-RU" sz="1800" dirty="0"/>
              <a:t>) — блины по-берлински с мармеладом </a:t>
            </a:r>
            <a:r>
              <a:rPr lang="ru-RU" sz="1800" dirty="0" smtClean="0"/>
              <a:t>внутри. </a:t>
            </a:r>
            <a:r>
              <a:rPr lang="ru-RU" sz="1800" dirty="0"/>
              <a:t>На севере Германии традиционным блюдом является ягнятина с тушеными овощами. Также на побережье необычайно популярны блюда из рыбы, которую жарят, коптят, тушат, маринуют самыми разными способами, готовят вкуснейшие </a:t>
            </a:r>
            <a:r>
              <a:rPr lang="ru-RU" sz="1800" dirty="0" smtClean="0"/>
              <a:t>супы;</a:t>
            </a:r>
          </a:p>
          <a:p>
            <a:pPr marL="0" indent="0">
              <a:buNone/>
            </a:pPr>
            <a:endParaRPr lang="ru-RU" sz="1800" dirty="0" smtClean="0"/>
          </a:p>
        </p:txBody>
      </p:sp>
      <p:pic>
        <p:nvPicPr>
          <p:cNvPr id="10242" name="Picture 2" descr="C:\Users\Светлана\Desktop\на презентацию по германии\загруженное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329" y="1772816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Светлана\Desktop\на презентацию по германии\images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542892"/>
            <a:ext cx="2082437" cy="155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Светлана\Desktop\на презентацию по германии\загруженное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313" y="4797152"/>
            <a:ext cx="2178943" cy="16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59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ПИВО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060848"/>
            <a:ext cx="5760640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Настоящим раем немецкого пива считается земля Бавария, где в начале октября проводится один из известнейших немецких фестивалей - фестиваль пива </a:t>
            </a:r>
            <a:r>
              <a:rPr lang="ru-RU" dirty="0" err="1"/>
              <a:t>Oktoberfest</a:t>
            </a:r>
            <a:r>
              <a:rPr lang="ru-RU" dirty="0"/>
              <a:t>. В этой земле насчитывается небывалое количество сортов пива, которые зависят от времени года. В северных же частях страны плотный обед иногда завершает и рюмка хлебной водки. В ней меньше градусов, и от этого вкус ее становится более мягким. В южных и юго-западных землях Германии большим уважением пользуется вино с легким фруктовым вкусом, изготовленное из винограда долин Рейна и Майна.</a:t>
            </a:r>
          </a:p>
        </p:txBody>
      </p:sp>
      <p:pic>
        <p:nvPicPr>
          <p:cNvPr id="9218" name="Picture 2" descr="C:\Users\Светлана\Desktop\на презентацию по германии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ветлана\Desktop\на презентацию по германии\images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32270"/>
            <a:ext cx="174307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8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ПИВО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496855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3300" dirty="0" smtClean="0"/>
          </a:p>
          <a:p>
            <a:pPr marL="0" indent="0">
              <a:buNone/>
            </a:pPr>
            <a:r>
              <a:rPr lang="ru-RU" sz="3300" dirty="0" smtClean="0"/>
              <a:t>На </a:t>
            </a:r>
            <a:r>
              <a:rPr lang="ru-RU" sz="3300" dirty="0"/>
              <a:t>юге варят крепкое "Пиле" (</a:t>
            </a:r>
            <a:r>
              <a:rPr lang="ru-RU" sz="3300" dirty="0" err="1"/>
              <a:t>Pils</a:t>
            </a:r>
            <a:r>
              <a:rPr lang="ru-RU" sz="3300" dirty="0"/>
              <a:t>), а на севере мягкое дрожжевое пшеничное пиво "</a:t>
            </a:r>
            <a:r>
              <a:rPr lang="ru-RU" sz="3300" dirty="0" err="1"/>
              <a:t>Хэфвайс-сбиэр</a:t>
            </a:r>
            <a:r>
              <a:rPr lang="ru-RU" sz="3300" dirty="0"/>
              <a:t>" (</a:t>
            </a:r>
            <a:r>
              <a:rPr lang="ru-RU" sz="3300" dirty="0" err="1"/>
              <a:t>Hefeweissbier</a:t>
            </a:r>
            <a:r>
              <a:rPr lang="ru-RU" sz="3300" dirty="0"/>
              <a:t>). Пивной рай ожидает вас во </a:t>
            </a:r>
            <a:r>
              <a:rPr lang="ru-RU" sz="3300" dirty="0" err="1"/>
              <a:t>Франконии</a:t>
            </a:r>
            <a:r>
              <a:rPr lang="ru-RU" sz="3300" dirty="0"/>
              <a:t>. Больше нигде во всей Германии вы не увидите столько маленьких пивоварен, как в регионе, лежащем между </a:t>
            </a:r>
            <a:r>
              <a:rPr lang="ru-RU" sz="3300" dirty="0" err="1"/>
              <a:t>Кульмбахом</a:t>
            </a:r>
            <a:r>
              <a:rPr lang="ru-RU" sz="3300" dirty="0"/>
              <a:t> (</a:t>
            </a:r>
            <a:r>
              <a:rPr lang="ru-RU" sz="3300" dirty="0" err="1"/>
              <a:t>Kulmbach</a:t>
            </a:r>
            <a:r>
              <a:rPr lang="ru-RU" sz="3300" dirty="0"/>
              <a:t>), славящимся самым 9 5 крепким в мире пивом "ЕКУ-2" (EKU-2), и </a:t>
            </a:r>
            <a:r>
              <a:rPr lang="ru-RU" sz="3300" dirty="0" err="1"/>
              <a:t>Брамбергом</a:t>
            </a:r>
            <a:r>
              <a:rPr lang="ru-RU" sz="3300" dirty="0"/>
              <a:t> (</a:t>
            </a:r>
            <a:r>
              <a:rPr lang="ru-RU" sz="3300" dirty="0" err="1"/>
              <a:t>Bramberg</a:t>
            </a:r>
            <a:r>
              <a:rPr lang="ru-RU" sz="3300" dirty="0"/>
              <a:t>) с его знаменитым пивом "</a:t>
            </a:r>
            <a:r>
              <a:rPr lang="ru-RU" sz="3300" dirty="0" err="1"/>
              <a:t>Раухбиэр</a:t>
            </a:r>
            <a:r>
              <a:rPr lang="ru-RU" sz="3300" dirty="0"/>
              <a:t>" (</a:t>
            </a:r>
            <a:r>
              <a:rPr lang="ru-RU" sz="3300" dirty="0" err="1"/>
              <a:t>Rauchbier</a:t>
            </a:r>
            <a:r>
              <a:rPr lang="ru-RU" sz="3300" dirty="0"/>
              <a:t>).</a:t>
            </a:r>
          </a:p>
          <a:p>
            <a:pPr marL="0" indent="0">
              <a:buNone/>
            </a:pPr>
            <a:r>
              <a:rPr lang="ru-RU" sz="3300" dirty="0"/>
              <a:t>В Кельне варят легендарное пиво "</a:t>
            </a:r>
            <a:r>
              <a:rPr lang="ru-RU" sz="3300" dirty="0" err="1"/>
              <a:t>Кольш</a:t>
            </a:r>
            <a:r>
              <a:rPr lang="ru-RU" sz="3300" dirty="0"/>
              <a:t>" (</a:t>
            </a:r>
            <a:r>
              <a:rPr lang="ru-RU" sz="3300" dirty="0" err="1"/>
              <a:t>Kolcsh</a:t>
            </a:r>
            <a:r>
              <a:rPr lang="ru-RU" sz="3300" dirty="0"/>
              <a:t>). В Дюссельдорфе медно-коричневое "</a:t>
            </a:r>
            <a:r>
              <a:rPr lang="ru-RU" sz="3300" dirty="0" err="1"/>
              <a:t>Альтбиэр</a:t>
            </a:r>
            <a:r>
              <a:rPr lang="ru-RU" sz="3300" dirty="0"/>
              <a:t>" (</a:t>
            </a:r>
            <a:r>
              <a:rPr lang="ru-RU" sz="3300" dirty="0" err="1"/>
              <a:t>Altbier</a:t>
            </a:r>
            <a:r>
              <a:rPr lang="ru-RU" sz="3300" dirty="0"/>
              <a:t>), в Руре варят "</a:t>
            </a:r>
            <a:r>
              <a:rPr lang="ru-RU" sz="3300" dirty="0" err="1"/>
              <a:t>Дортмундэр</a:t>
            </a:r>
            <a:r>
              <a:rPr lang="ru-RU" sz="3300" dirty="0"/>
              <a:t> Экспорт" (</a:t>
            </a:r>
            <a:r>
              <a:rPr lang="ru-RU" sz="3300" dirty="0" err="1"/>
              <a:t>Dortmunder</a:t>
            </a:r>
            <a:r>
              <a:rPr lang="ru-RU" sz="3300" dirty="0"/>
              <a:t> </a:t>
            </a:r>
            <a:r>
              <a:rPr lang="ru-RU" sz="3300" dirty="0" err="1"/>
              <a:t>Export</a:t>
            </a:r>
            <a:r>
              <a:rPr lang="ru-RU" sz="3300" dirty="0"/>
              <a:t>), соперничающее по популярности с "Пиле". К необычным сортам пива относятся "</a:t>
            </a:r>
            <a:r>
              <a:rPr lang="ru-RU" sz="3300" dirty="0" err="1"/>
              <a:t>Берлинэр</a:t>
            </a:r>
            <a:r>
              <a:rPr lang="ru-RU" sz="3300" dirty="0"/>
              <a:t> </a:t>
            </a:r>
            <a:r>
              <a:rPr lang="ru-RU" sz="3300" dirty="0" err="1"/>
              <a:t>Вайссе</a:t>
            </a:r>
            <a:r>
              <a:rPr lang="ru-RU" sz="3300" dirty="0"/>
              <a:t>" (</a:t>
            </a:r>
            <a:r>
              <a:rPr lang="ru-RU" sz="3300" dirty="0" err="1"/>
              <a:t>Berliner</a:t>
            </a:r>
            <a:r>
              <a:rPr lang="ru-RU" sz="3300" dirty="0"/>
              <a:t> </a:t>
            </a:r>
            <a:r>
              <a:rPr lang="ru-RU" sz="3300" dirty="0" err="1"/>
              <a:t>Weisse</a:t>
            </a:r>
            <a:r>
              <a:rPr lang="ru-RU" sz="3300" dirty="0"/>
              <a:t>) и "</a:t>
            </a:r>
            <a:r>
              <a:rPr lang="ru-RU" sz="3300" dirty="0" err="1"/>
              <a:t>Ляйпцигэр</a:t>
            </a:r>
            <a:r>
              <a:rPr lang="ru-RU" sz="3300" dirty="0"/>
              <a:t> </a:t>
            </a:r>
            <a:r>
              <a:rPr lang="ru-RU" sz="3300" dirty="0" err="1"/>
              <a:t>Госэ</a:t>
            </a:r>
            <a:r>
              <a:rPr lang="ru-RU" sz="3300" dirty="0"/>
              <a:t>" (</a:t>
            </a:r>
            <a:r>
              <a:rPr lang="ru-RU" sz="3300" dirty="0" err="1"/>
              <a:t>Leipziger</a:t>
            </a:r>
            <a:r>
              <a:rPr lang="ru-RU" sz="3300" dirty="0"/>
              <a:t> </a:t>
            </a:r>
            <a:r>
              <a:rPr lang="ru-RU" sz="3300" dirty="0" err="1"/>
              <a:t>Gose</a:t>
            </a:r>
            <a:r>
              <a:rPr lang="ru-RU" sz="3300" dirty="0"/>
              <a:t>), которые знатоки употребляют с малиновым сиропом или ликером. В самом северном районе страны несколько пивоварен до сих пор изготовляют нефильтрованные сорта пива "</a:t>
            </a:r>
            <a:r>
              <a:rPr lang="ru-RU" sz="3300" dirty="0" err="1"/>
              <a:t>Краузэнбиэр</a:t>
            </a:r>
            <a:r>
              <a:rPr lang="ru-RU" sz="3300" dirty="0"/>
              <a:t>" (</a:t>
            </a:r>
            <a:r>
              <a:rPr lang="ru-RU" sz="3300" dirty="0" err="1"/>
              <a:t>Krausenbier</a:t>
            </a:r>
            <a:r>
              <a:rPr lang="ru-RU" sz="3300" dirty="0"/>
              <a:t>) и "</a:t>
            </a:r>
            <a:r>
              <a:rPr lang="ru-RU" sz="3300" dirty="0" err="1"/>
              <a:t>Броухан</a:t>
            </a:r>
            <a:r>
              <a:rPr lang="ru-RU" sz="3300" dirty="0"/>
              <a:t>" (</a:t>
            </a:r>
            <a:r>
              <a:rPr lang="ru-RU" sz="3300" dirty="0" err="1"/>
              <a:t>Broyhan</a:t>
            </a:r>
            <a:r>
              <a:rPr lang="ru-RU" sz="3300" dirty="0"/>
              <a:t>). Один из самых традиционных сортов пива, производящийся в Баварии, называется "Бок" (Воск). Самая же старая гильдия пивоваров, основанная еще в 1489 году, находится в Бремене, где варят светло-ржаное пиво "</a:t>
            </a:r>
            <a:r>
              <a:rPr lang="ru-RU" sz="3300" dirty="0" err="1"/>
              <a:t>Вайссбиэр</a:t>
            </a:r>
            <a:r>
              <a:rPr lang="ru-RU" sz="3300" dirty="0"/>
              <a:t>" (</a:t>
            </a:r>
            <a:r>
              <a:rPr lang="ru-RU" sz="3300" dirty="0" err="1"/>
              <a:t>Weissbier</a:t>
            </a:r>
            <a:r>
              <a:rPr lang="ru-RU" sz="3300" dirty="0"/>
              <a:t>) и популярное во всем мире пиво "Бек" (</a:t>
            </a:r>
            <a:r>
              <a:rPr lang="ru-RU" sz="3300" dirty="0" err="1"/>
              <a:t>Beck</a:t>
            </a:r>
            <a:r>
              <a:rPr lang="ru-RU" sz="3300" dirty="0"/>
              <a:t>). Но, поверьте, что, кроме известных, широко разрекламированных сортов, в Германии просто море вкуснейшего пива, которое просто необходимо попробовать</a:t>
            </a:r>
            <a:r>
              <a:rPr lang="ru-RU" sz="3300" dirty="0" smtClean="0"/>
              <a:t>. </a:t>
            </a:r>
            <a:r>
              <a:rPr lang="ru-RU" sz="3300" dirty="0"/>
              <a:t>Кстати, в Мюнхене находится всемирно известный пивной бар "</a:t>
            </a:r>
            <a:r>
              <a:rPr lang="ru-RU" sz="3300" dirty="0" err="1" smtClean="0"/>
              <a:t>Хофбройхаус</a:t>
            </a:r>
            <a:r>
              <a:rPr lang="ru-RU" sz="3300" dirty="0" smtClean="0"/>
              <a:t>« (</a:t>
            </a:r>
            <a:r>
              <a:rPr lang="ru-RU" sz="3300" dirty="0" err="1"/>
              <a:t>Hofbrauhaus</a:t>
            </a:r>
            <a:r>
              <a:rPr lang="ru-RU" sz="3300" dirty="0"/>
              <a:t>), названный по имени старейшей пивоварни, — самый демократичный и интернациональный. Здесь должен побывать хоть раз любой ценитель пива!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4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62480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КУХНЯ ГЕРМАНИИ</a:t>
            </a:r>
            <a:endParaRPr lang="ru-RU" sz="6000" b="1" i="1" dirty="0"/>
          </a:p>
        </p:txBody>
      </p:sp>
      <p:pic>
        <p:nvPicPr>
          <p:cNvPr id="1026" name="Picture 2" descr="C:\Users\Светлана\Desktop\на презентацию по германии\загруженное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988840"/>
            <a:ext cx="2808312" cy="189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355976" y="1772816"/>
            <a:ext cx="4608512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Главными составляющими немецкой национальной кухни являются: картофель, свинина, кислая капуста и мучные изделия вроде булочек, кренделей и рулетов с фруктовыми начинками. </a:t>
            </a:r>
            <a:r>
              <a:rPr lang="ru-RU" dirty="0"/>
              <a:t>Самые популярные напитки - это, конечно же, пиво и кофе. По количеству выпиваемого кофе Германия занимает одно из первых мест в мире</a:t>
            </a:r>
          </a:p>
        </p:txBody>
      </p:sp>
      <p:pic>
        <p:nvPicPr>
          <p:cNvPr id="1027" name="Picture 3" descr="C:\Users\Светлана\Desktop\на презентацию по германии\загруженное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3168352" cy="206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63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r>
              <a:rPr lang="ru-RU" sz="6000" b="1" i="1" dirty="0"/>
              <a:t>КУХНЯ ГЕРМАНИИ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5112568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В немецкой кухне очень популярны всевозможные мясные изделия: </a:t>
            </a:r>
            <a:r>
              <a:rPr lang="ru-RU" sz="1800" dirty="0"/>
              <a:t>колбаски, сосиски, сардельки (</a:t>
            </a:r>
            <a:r>
              <a:rPr lang="ru-RU" sz="1800" dirty="0" err="1"/>
              <a:t>Bratwurst</a:t>
            </a:r>
            <a:r>
              <a:rPr lang="ru-RU" sz="1800" dirty="0"/>
              <a:t>), а также знаменитые на весь мир баварские белые колбаски (</a:t>
            </a:r>
            <a:r>
              <a:rPr lang="ru-RU" sz="1800" dirty="0" err="1"/>
              <a:t>Weisswurst</a:t>
            </a:r>
            <a:r>
              <a:rPr lang="ru-RU" sz="1800" dirty="0"/>
              <a:t>). Эти изделия используют как для приготовления вторых блюд, например всемирно известного блюда из сосисок с тушеной квашеной капустой (</a:t>
            </a:r>
            <a:r>
              <a:rPr lang="ru-RU" sz="1800" dirty="0" err="1"/>
              <a:t>Sauerkraut</a:t>
            </a:r>
            <a:r>
              <a:rPr lang="ru-RU" sz="1800" dirty="0"/>
              <a:t>), так и для приготовления закусок и различных супов. Среди последних картофельный суп с сосисками, суп из гороха с колбасой, а также популярный берлинский </a:t>
            </a:r>
            <a:r>
              <a:rPr lang="ru-RU" sz="1800" dirty="0" err="1"/>
              <a:t>Eintopf</a:t>
            </a:r>
            <a:r>
              <a:rPr lang="ru-RU" sz="1800" dirty="0"/>
              <a:t>, густой наваристый суп, заменяющий собой целый обед. Жареные сосиски с соусом карри были любимым блюдом предыдущего канцлера Германии Герхарда Шредера</a:t>
            </a:r>
          </a:p>
        </p:txBody>
      </p:sp>
      <p:pic>
        <p:nvPicPr>
          <p:cNvPr id="2051" name="Picture 3" descr="C:\Users\Светлана\Desktop\на презентацию по германии\KielbasaSauerkrautDSC077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91774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ветлана\Desktop\на презентацию по германии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28575"/>
            <a:ext cx="2391773" cy="159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лана\Desktop\на презентацию по германии\1634e9be-e888-45b8-9154-e33a77f80581_jpg_705x542_x-0_q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46" y="1555024"/>
            <a:ext cx="2194154" cy="153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2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/>
              <a:t>РЕЦЕПТ БАВАРСКИХ КОЛБАСОК</a:t>
            </a:r>
            <a:endParaRPr lang="ru-RU" sz="60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23928" y="2132856"/>
            <a:ext cx="4896544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err="1"/>
              <a:t>Вайссвурст</a:t>
            </a:r>
            <a:r>
              <a:rPr lang="ru-RU" sz="1800" dirty="0"/>
              <a:t>, или знаменитые белые баварские колбаски, — настоящая гордость Мюнхена. Делают их из телятины и свинины, а в результате особой технологии приготовления они приобретают белый цвет. Считается, что появление белых колбасок явилось результатом ошибки ученика повара, перепутавшего </a:t>
            </a:r>
            <a:r>
              <a:rPr lang="ru-RU" sz="1800" dirty="0" smtClean="0"/>
              <a:t>ингредиенты. </a:t>
            </a:r>
            <a:r>
              <a:rPr lang="ru-RU" sz="1800" dirty="0" err="1" smtClean="0"/>
              <a:t>Вайссвурст</a:t>
            </a:r>
            <a:r>
              <a:rPr lang="ru-RU" sz="1800" dirty="0" smtClean="0"/>
              <a:t> </a:t>
            </a:r>
            <a:r>
              <a:rPr lang="ru-RU" sz="1800" dirty="0"/>
              <a:t>принято есть с горчицей и </a:t>
            </a:r>
            <a:r>
              <a:rPr lang="ru-RU" sz="1800" dirty="0" err="1" smtClean="0"/>
              <a:t>брецелями</a:t>
            </a:r>
            <a:r>
              <a:rPr lang="ru-RU" sz="1800" dirty="0" smtClean="0"/>
              <a:t> (</a:t>
            </a:r>
            <a:r>
              <a:rPr lang="ru-RU" sz="1800" dirty="0"/>
              <a:t>соленым кренделем </a:t>
            </a:r>
            <a:r>
              <a:rPr lang="ru-RU" sz="1800" dirty="0" smtClean="0"/>
              <a:t>) </a:t>
            </a:r>
            <a:r>
              <a:rPr lang="ru-RU" sz="1800" dirty="0"/>
              <a:t>и предпочтительно на завтрак. Но нам, туристам, прощают такое невежество, как знакомство с </a:t>
            </a:r>
            <a:r>
              <a:rPr lang="ru-RU" sz="1800" dirty="0" err="1"/>
              <a:t>вайссвурстом</a:t>
            </a:r>
            <a:r>
              <a:rPr lang="ru-RU" sz="1800" dirty="0"/>
              <a:t> в вечернее время суток — все-таки лучше хоть так познакомиться, чем никогда!</a:t>
            </a:r>
          </a:p>
        </p:txBody>
      </p:sp>
      <p:pic>
        <p:nvPicPr>
          <p:cNvPr id="3074" name="Picture 2" descr="C:\Users\Светлана\Desktop\на презентацию по германи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34066"/>
            <a:ext cx="3565234" cy="304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09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КУХНЯ ГЕРМАНИИ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16832"/>
            <a:ext cx="5256584" cy="44644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Eintopf</a:t>
            </a:r>
            <a:r>
              <a:rPr lang="ru-RU" dirty="0" smtClean="0"/>
              <a:t> - </a:t>
            </a:r>
            <a:r>
              <a:rPr lang="ru-RU" dirty="0"/>
              <a:t>блюдо немецкой кухни, заменяющий собой первое и второе блюда. </a:t>
            </a:r>
            <a:r>
              <a:rPr lang="ru-RU" dirty="0" err="1"/>
              <a:t>Айнтопф</a:t>
            </a:r>
            <a:r>
              <a:rPr lang="ru-RU" dirty="0"/>
              <a:t> представляет собой густой суп, который варится на воде или бульоне. Ингредиентами могут быть: овощи — картофель, морковь, брюква, а также различные виды капусты (белокочанная, цветная, брюссельская, брокколи) и др.; бобовые — горох, чечевица, фасоль, стручки зелёной фасоли и др.; крупы, хлеб, макаронные изделия, мясо, копчёности (например, </a:t>
            </a:r>
            <a:r>
              <a:rPr lang="ru-RU" dirty="0" err="1"/>
              <a:t>касселер</a:t>
            </a:r>
            <a:r>
              <a:rPr lang="ru-RU" dirty="0"/>
              <a:t>), сосиски или другие мясные </a:t>
            </a:r>
            <a:r>
              <a:rPr lang="ru-RU" dirty="0" smtClean="0"/>
              <a:t>продукты.</a:t>
            </a:r>
          </a:p>
          <a:p>
            <a:pPr marL="0" indent="0">
              <a:buNone/>
            </a:pPr>
            <a:r>
              <a:rPr lang="ru-RU" dirty="0" smtClean="0"/>
              <a:t>Традиционно </a:t>
            </a:r>
            <a:r>
              <a:rPr lang="ru-RU" dirty="0" err="1"/>
              <a:t>айнтопф</a:t>
            </a:r>
            <a:r>
              <a:rPr lang="ru-RU" dirty="0"/>
              <a:t> готовят не только в Германии, но и в Бельгии, Испании и Франции. В бельгийский </a:t>
            </a:r>
            <a:r>
              <a:rPr lang="ru-RU" dirty="0" err="1"/>
              <a:t>айнтопф</a:t>
            </a:r>
            <a:r>
              <a:rPr lang="ru-RU" dirty="0"/>
              <a:t> часто добавляют светлое </a:t>
            </a:r>
            <a:r>
              <a:rPr lang="ru-RU" dirty="0" smtClean="0"/>
              <a:t>пиво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Светлана\Desktop\на презентацию по германии\загруженное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67" y="2564904"/>
            <a:ext cx="33192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4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КУХНЯ ГЕРМАНИИ</a:t>
            </a:r>
            <a:endParaRPr lang="ru-RU" sz="60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355976" y="2204864"/>
            <a:ext cx="4320480" cy="4248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Кроме </a:t>
            </a:r>
            <a:r>
              <a:rPr lang="ru-RU" dirty="0"/>
              <a:t>этого, в немецкой кухне присутствуют блюда из не обработанного предварительно мяса. Это и отбивные котлеты (</a:t>
            </a:r>
            <a:r>
              <a:rPr lang="ru-RU" dirty="0" err="1"/>
              <a:t>Kotelett</a:t>
            </a:r>
            <a:r>
              <a:rPr lang="ru-RU" dirty="0"/>
              <a:t>), и шницели, и биточки (</a:t>
            </a:r>
            <a:r>
              <a:rPr lang="ru-RU" dirty="0" err="1"/>
              <a:t>Klops</a:t>
            </a:r>
            <a:r>
              <a:rPr lang="ru-RU" dirty="0"/>
              <a:t>), вареная свиная </a:t>
            </a:r>
            <a:r>
              <a:rPr lang="ru-RU" dirty="0" err="1"/>
              <a:t>рулька</a:t>
            </a:r>
            <a:r>
              <a:rPr lang="ru-RU" dirty="0"/>
              <a:t> (</a:t>
            </a:r>
            <a:r>
              <a:rPr lang="ru-RU" dirty="0" err="1"/>
              <a:t>Eisbein</a:t>
            </a:r>
            <a:r>
              <a:rPr lang="ru-RU" dirty="0"/>
              <a:t>), грудинка на ребрышках (</a:t>
            </a:r>
            <a:r>
              <a:rPr lang="ru-RU" dirty="0" err="1"/>
              <a:t>Rippchen</a:t>
            </a:r>
            <a:r>
              <a:rPr lang="ru-RU" dirty="0"/>
              <a:t>), кровяная колбаса с изюмом, филе по-гамбургски, </a:t>
            </a:r>
            <a:r>
              <a:rPr lang="ru-RU" dirty="0" err="1"/>
              <a:t>разбраты</a:t>
            </a:r>
            <a:r>
              <a:rPr lang="ru-RU" dirty="0"/>
              <a:t> и </a:t>
            </a:r>
            <a:r>
              <a:rPr lang="ru-RU" dirty="0" err="1"/>
              <a:t>шморбратен</a:t>
            </a:r>
            <a:r>
              <a:rPr lang="ru-RU" dirty="0"/>
              <a:t>, </a:t>
            </a:r>
            <a:r>
              <a:rPr lang="ru-RU" dirty="0" err="1"/>
              <a:t>шнельклопс</a:t>
            </a:r>
            <a:r>
              <a:rPr lang="ru-RU" dirty="0"/>
              <a:t> и бифштексы по-гамбургски. Менее популярны блюда с мелко нарезанными кусками мяса.</a:t>
            </a:r>
          </a:p>
        </p:txBody>
      </p:sp>
      <p:pic>
        <p:nvPicPr>
          <p:cNvPr id="5122" name="Picture 2" descr="C:\Users\Светлана\Desktop\на презентацию по германии\50c7467c39a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0" y="1988840"/>
            <a:ext cx="2745392" cy="197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лана\Desktop\на презентацию по германии\paprika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5" y="5821517"/>
            <a:ext cx="1337251" cy="94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Светлана\Desktop\на презентацию по германии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28" y="4382212"/>
            <a:ext cx="2880320" cy="191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42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КУХНЯ ГЕРМАНИИ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4031303" cy="43924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Л</a:t>
            </a:r>
            <a:r>
              <a:rPr lang="ru-RU" dirty="0" smtClean="0"/>
              <a:t>юбимое </a:t>
            </a:r>
            <a:r>
              <a:rPr lang="ru-RU" dirty="0"/>
              <a:t>блюдо госпожи А. Мер-</a:t>
            </a:r>
            <a:r>
              <a:rPr lang="ru-RU" dirty="0" err="1"/>
              <a:t>кель</a:t>
            </a:r>
            <a:r>
              <a:rPr lang="ru-RU" dirty="0"/>
              <a:t>, нынешнего федерального канцлера, - кровяная колбаса "</a:t>
            </a:r>
            <a:r>
              <a:rPr lang="ru-RU" dirty="0" err="1"/>
              <a:t>Бодиннуар</a:t>
            </a:r>
            <a:r>
              <a:rPr lang="ru-RU" dirty="0"/>
              <a:t>" с картофельным пюре и тушеным луком. Живущим в восточной части страны немцам очень полюбилось национальное польское блюдо </a:t>
            </a:r>
            <a:r>
              <a:rPr lang="ru-RU" dirty="0" err="1"/>
              <a:t>Бигош</a:t>
            </a:r>
            <a:r>
              <a:rPr lang="ru-RU" dirty="0"/>
              <a:t> из тушеной квашеной и свежей белокочанной капусты с добавлением разных видов мяса, копченостей и грибов. В северных приморских землях главным блюдом считается все же рыба - отварная, копченая, жареная или тушенная под соусом.</a:t>
            </a:r>
          </a:p>
        </p:txBody>
      </p:sp>
      <p:pic>
        <p:nvPicPr>
          <p:cNvPr id="6146" name="Picture 2" descr="C:\Users\Светлана\Desktop\на презентацию по германии\img_18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651" y="1769468"/>
            <a:ext cx="2393504" cy="159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ветлана\Desktop\на презентацию по германии\загруженное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651" y="5018301"/>
            <a:ext cx="2174751" cy="174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Светлана\Desktop\на презентацию по германии\46535_9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45022"/>
            <a:ext cx="2016224" cy="137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5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БЛЮДА ИЗ ЯИЦ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420888"/>
            <a:ext cx="4031303" cy="3705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немецкой кухне также широко представлены и блюда из яиц. Среди них яйца фаршированные, запеченные, яйца с сыром, яйца с помидорами, яйца с картофелем, яичница с копченой сельдью, омлеты с картофелем и зеленью. Но следует отметить, что немцы скромны в добавлении приправ, поэтому немецкая кухня не отличается остротой.</a:t>
            </a:r>
          </a:p>
        </p:txBody>
      </p:sp>
      <p:pic>
        <p:nvPicPr>
          <p:cNvPr id="7170" name="Picture 2" descr="C:\Users\Светлана\Desktop\на презентацию по германии\524_0178ooq_0082_6g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85288"/>
            <a:ext cx="2567947" cy="192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ветлана\Desktop\на презентацию по германии\yaica_farshirovannie_gribnaya_polyanka-305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2742456" cy="205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ДЕСЕРТЫ</a:t>
            </a:r>
            <a:endParaRPr lang="ru-RU" sz="60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131840" y="2060848"/>
            <a:ext cx="5400600" cy="4392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В немецких булочных Вас-</a:t>
            </a:r>
            <a:r>
              <a:rPr lang="ru-RU" sz="2000" dirty="0" err="1"/>
              <a:t>kerei</a:t>
            </a:r>
            <a:r>
              <a:rPr lang="ru-RU" sz="2000" dirty="0"/>
              <a:t> можно насчитать свыше двадцати сортов хлеба, а немецкий обед часто завершается сладким пудингом, желе, муссом, фруктовыми салатами, приправленными разнообразнейшими соусами и сиропами, мороженым. Немецкие пироги во главе с яблочным </a:t>
            </a:r>
            <a:r>
              <a:rPr lang="ru-RU" sz="2000" dirty="0" err="1"/>
              <a:t>штруделем</a:t>
            </a:r>
            <a:r>
              <a:rPr lang="ru-RU" sz="2000" dirty="0"/>
              <a:t> по праву можно считать гордостью Германии. Не менее вкусны пироги и торты с вишневой и грушевой, сливовой и творожной начинками, с шоколадом и орехами, кремом и взбитыми сливками, в общем все разнообразие немецких пирогов даже не </a:t>
            </a:r>
            <a:r>
              <a:rPr lang="ru-RU" sz="2000" dirty="0" smtClean="0"/>
              <a:t>перечесть</a:t>
            </a:r>
            <a:endParaRPr lang="ru-RU" sz="2000" dirty="0"/>
          </a:p>
        </p:txBody>
      </p:sp>
      <p:pic>
        <p:nvPicPr>
          <p:cNvPr id="8194" name="Picture 2" descr="C:\Users\Светлана\Desktop\на презентацию по германии\20090710-banan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3" y="1797297"/>
            <a:ext cx="1998586" cy="132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ветлана\Desktop\на презентацию по германии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55" y="3188395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Светлана\Desktop\на презентацию по германии\ne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30" y="4945612"/>
            <a:ext cx="2169376" cy="142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</TotalTime>
  <Words>1376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ОСОБЕННОСТИ НАЦИОНАЛЬНОЙ КУХНИ В ГЕРМАНИИ</vt:lpstr>
      <vt:lpstr>КУХНЯ ГЕРМАНИИ</vt:lpstr>
      <vt:lpstr>КУХНЯ ГЕРМАНИИ</vt:lpstr>
      <vt:lpstr>РЕЦЕПТ БАВАРСКИХ КОЛБАСОК</vt:lpstr>
      <vt:lpstr>КУХНЯ ГЕРМАНИИ</vt:lpstr>
      <vt:lpstr>КУХНЯ ГЕРМАНИИ</vt:lpstr>
      <vt:lpstr>КУХНЯ ГЕРМАНИИ</vt:lpstr>
      <vt:lpstr>БЛЮДА ИЗ ЯИЦ</vt:lpstr>
      <vt:lpstr>ДЕСЕРТЫ</vt:lpstr>
      <vt:lpstr>КУХНЯ ГЕРМАНИИ</vt:lpstr>
      <vt:lpstr>КУХНЯ ГЕРМАНИИ</vt:lpstr>
      <vt:lpstr>КУХНЯ ГЕРМАНИИ</vt:lpstr>
      <vt:lpstr>КУХНЯ ГЕРМАНИИ</vt:lpstr>
      <vt:lpstr>ПИВО</vt:lpstr>
      <vt:lpstr>ПИВО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НАЦИОНАЛЬНОЙ КУХНИ В ГЕРМАНИИ</dc:title>
  <dc:creator>www.MRMARKER.ru</dc:creator>
  <cp:lastModifiedBy>НАТАЛИ</cp:lastModifiedBy>
  <cp:revision>13</cp:revision>
  <dcterms:created xsi:type="dcterms:W3CDTF">2013-10-29T16:16:35Z</dcterms:created>
  <dcterms:modified xsi:type="dcterms:W3CDTF">2017-05-24T20:41:07Z</dcterms:modified>
</cp:coreProperties>
</file>