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3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188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828800" y="3159760"/>
            <a:ext cx="457200" cy="1034129"/>
          </a:xfrm>
          <a:prstGeom prst="rect">
            <a:avLst/>
          </a:prstGeom>
          <a:noFill/>
        </p:spPr>
        <p:txBody>
          <a:bodyPr wrap="square" lIns="0" tIns="9144" rIns="0" bIns="9144" rtlCol="0" anchor="ctr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7240" y="1219200"/>
            <a:ext cx="7543800" cy="2152650"/>
          </a:xfrm>
        </p:spPr>
        <p:txBody>
          <a:bodyPr>
            <a:noAutofit/>
          </a:bodyPr>
          <a:lstStyle>
            <a:lvl1pPr>
              <a:defRPr sz="600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33600" y="3375491"/>
            <a:ext cx="6172200" cy="685800"/>
          </a:xfrm>
        </p:spPr>
        <p:txBody>
          <a:bodyPr anchor="ctr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1FBFB7-D9D7-4E6E-824B-CC52099899E8}" type="datetimeFigureOut">
              <a:rPr lang="ru-RU" smtClean="0"/>
              <a:t>26.05.2017</a:t>
            </a:fld>
            <a:endParaRPr lang="ru-RU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00E2545-44FE-4DC3-8AB5-D7A1E8024B44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33600" y="685801"/>
            <a:ext cx="5791200" cy="3505199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1FBFB7-D9D7-4E6E-824B-CC52099899E8}" type="datetimeFigureOut">
              <a:rPr lang="ru-RU" smtClean="0"/>
              <a:t>26.05.2017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0E2545-44FE-4DC3-8AB5-D7A1E8024B4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09600" y="609601"/>
            <a:ext cx="2133600" cy="51816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95600" y="685801"/>
            <a:ext cx="5029200" cy="45720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1FBFB7-D9D7-4E6E-824B-CC52099899E8}" type="datetimeFigureOut">
              <a:rPr lang="ru-RU" smtClean="0"/>
              <a:t>26.05.2017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0E2545-44FE-4DC3-8AB5-D7A1E8024B4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1FBFB7-D9D7-4E6E-824B-CC52099899E8}" type="datetimeFigureOut">
              <a:rPr lang="ru-RU" smtClean="0"/>
              <a:t>26.05.2017</a:t>
            </a:fld>
            <a:endParaRPr lang="ru-RU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00E2545-44FE-4DC3-8AB5-D7A1E8024B44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4267200" y="4074497"/>
            <a:ext cx="457200" cy="101566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0" y="4267368"/>
            <a:ext cx="3733800" cy="731520"/>
          </a:xfrm>
        </p:spPr>
        <p:txBody>
          <a:bodyPr anchor="ctr">
            <a:normAutofit/>
          </a:bodyPr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1FBFB7-D9D7-4E6E-824B-CC52099899E8}" type="datetimeFigureOut">
              <a:rPr lang="ru-RU" smtClean="0"/>
              <a:t>26.05.2017</a:t>
            </a:fld>
            <a:endParaRPr lang="ru-RU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00E2545-44FE-4DC3-8AB5-D7A1E8024B44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286000" y="1905000"/>
            <a:ext cx="6035040" cy="2350008"/>
          </a:xfrm>
        </p:spPr>
        <p:txBody>
          <a:bodyPr/>
          <a:lstStyle>
            <a:lvl1pPr marL="0" algn="l" defTabSz="914400" rtl="0" eaLnBrk="1" latinLnBrk="0" hangingPunct="1">
              <a:spcBef>
                <a:spcPct val="0"/>
              </a:spcBef>
              <a:buNone/>
              <a:defRPr lang="en-US" sz="5400" b="0" kern="1200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1FBFB7-D9D7-4E6E-824B-CC52099899E8}" type="datetimeFigureOut">
              <a:rPr lang="ru-RU" smtClean="0"/>
              <a:t>26.05.2017</a:t>
            </a:fld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00E2545-44FE-4DC3-8AB5-D7A1E8024B44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1344168" y="658368"/>
            <a:ext cx="3273552" cy="3429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4"/>
          </p:nvPr>
        </p:nvSpPr>
        <p:spPr>
          <a:xfrm>
            <a:off x="5029200" y="658368"/>
            <a:ext cx="3273552" cy="34321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112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44168" y="1371600"/>
            <a:ext cx="3276600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2920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29200" y="1371600"/>
            <a:ext cx="3273552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5664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78028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1FBFB7-D9D7-4E6E-824B-CC52099899E8}" type="datetimeFigureOut">
              <a:rPr lang="ru-RU" smtClean="0"/>
              <a:t>26.05.2017</a:t>
            </a:fld>
            <a:endParaRPr lang="ru-RU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00E2545-44FE-4DC3-8AB5-D7A1E8024B44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1FBFB7-D9D7-4E6E-824B-CC52099899E8}" type="datetimeFigureOut">
              <a:rPr lang="ru-RU" smtClean="0"/>
              <a:t>26.05.2017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00E2545-44FE-4DC3-8AB5-D7A1E8024B44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1FBFB7-D9D7-4E6E-824B-CC52099899E8}" type="datetimeFigureOut">
              <a:rPr lang="ru-RU" smtClean="0"/>
              <a:t>26.05.2017</a:t>
            </a:fld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00E2545-44FE-4DC3-8AB5-D7A1E8024B44}" type="slidenum">
              <a:rPr lang="ru-RU" smtClean="0"/>
              <a:t>‹#›</a:t>
            </a:fld>
            <a:endParaRPr lang="ru-RU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5328920" y="1774588"/>
            <a:ext cx="457200" cy="123110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8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8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1"/>
            <a:ext cx="4343400" cy="3429000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15000" y="685801"/>
            <a:ext cx="2590800" cy="3429000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1FBFB7-D9D7-4E6E-824B-CC52099899E8}" type="datetimeFigureOut">
              <a:rPr lang="ru-RU" smtClean="0"/>
              <a:t>26.05.2017</a:t>
            </a:fld>
            <a:endParaRPr lang="ru-RU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00E2545-44FE-4DC3-8AB5-D7A1E8024B44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219200" y="612775"/>
            <a:ext cx="6705600" cy="2546985"/>
          </a:xfrm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743200" y="3453047"/>
            <a:ext cx="5029200" cy="720804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435352" y="3331464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1FBFB7-D9D7-4E6E-824B-CC52099899E8}" type="datetimeFigureOut">
              <a:rPr lang="ru-RU" smtClean="0"/>
              <a:t>26.05.2017</a:t>
            </a:fld>
            <a:endParaRPr lang="ru-RU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00E2545-44FE-4DC3-8AB5-D7A1E8024B44}" type="slidenum">
              <a:rPr lang="ru-RU" smtClean="0"/>
              <a:t>‹#›</a:t>
            </a:fld>
            <a:endParaRPr lang="ru-RU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accent6">
                  <a:lumMod val="50000"/>
                  <a:alpha val="36000"/>
                </a:schemeClr>
              </a:gs>
              <a:gs pos="100000">
                <a:schemeClr val="bg2">
                  <a:alpha val="1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 rot="19724275">
            <a:off x="1373221" y="1038440"/>
            <a:ext cx="7240620" cy="570698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7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 rot="17656910">
            <a:off x="-274211" y="1165875"/>
            <a:ext cx="5538472" cy="4480459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 rot="19724275">
            <a:off x="3277955" y="116854"/>
            <a:ext cx="6479362" cy="475475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7240" y="4876800"/>
            <a:ext cx="7543800" cy="9144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33600" y="685801"/>
            <a:ext cx="6096000" cy="36575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5473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061FBFB7-D9D7-4E6E-824B-CC52099899E8}" type="datetimeFigureOut">
              <a:rPr lang="ru-RU" smtClean="0"/>
              <a:t>26.05.2017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22960" y="6154738"/>
            <a:ext cx="45720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2960" y="5842000"/>
            <a:ext cx="2133600" cy="304800"/>
          </a:xfrm>
          <a:prstGeom prst="rect">
            <a:avLst/>
          </a:prstGeom>
        </p:spPr>
        <p:txBody>
          <a:bodyPr vert="horz" lIns="91440" tIns="45720" rIns="91440" bIns="9144" rtlCol="0" anchor="b"/>
          <a:lstStyle>
            <a:lvl1pPr algn="l">
              <a:defRPr sz="16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C00E2545-44FE-4DC3-8AB5-D7A1E8024B44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64" r:id="rId1"/>
    <p:sldLayoutId id="2147483765" r:id="rId2"/>
    <p:sldLayoutId id="2147483766" r:id="rId3"/>
    <p:sldLayoutId id="2147483767" r:id="rId4"/>
    <p:sldLayoutId id="2147483768" r:id="rId5"/>
    <p:sldLayoutId id="2147483769" r:id="rId6"/>
    <p:sldLayoutId id="2147483770" r:id="rId7"/>
    <p:sldLayoutId id="2147483771" r:id="rId8"/>
    <p:sldLayoutId id="2147483772" r:id="rId9"/>
    <p:sldLayoutId id="2147483773" r:id="rId10"/>
    <p:sldLayoutId id="2147483774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56032" algn="l" defTabSz="914400" rtl="0" eaLnBrk="1" latinLnBrk="0" hangingPunct="1">
        <a:spcBef>
          <a:spcPct val="20000"/>
        </a:spcBef>
        <a:spcAft>
          <a:spcPts val="0"/>
        </a:spcAft>
        <a:buSzPct val="60000"/>
        <a:buFont typeface="Wingdings" pitchFamily="2" charset="2"/>
        <a:buChar char=""/>
        <a:defRPr sz="21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1pPr>
      <a:lvl2pPr marL="6400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2pPr>
      <a:lvl3pPr marL="10058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7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3pPr>
      <a:lvl4pPr marL="1371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6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4pPr>
      <a:lvl5pPr marL="164592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5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5pPr>
      <a:lvl6pPr marL="196596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6pPr>
      <a:lvl7pPr marL="22402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7pPr>
      <a:lvl8pPr marL="2514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8pPr>
      <a:lvl9pPr marL="28346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239633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 b="1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Georgia" panose="02040502050405020303" pitchFamily="18" charset="0"/>
              </a:rPr>
              <a:t>Творческая зона</a:t>
            </a:r>
            <a:endParaRPr lang="ru-RU" sz="4000" b="1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Georgia" panose="02040502050405020303" pitchFamily="18" charset="0"/>
            </a:endParaRPr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406568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516991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 b="1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Georgia" panose="02040502050405020303" pitchFamily="18" charset="0"/>
              </a:rPr>
              <a:t>Бытовая зона</a:t>
            </a:r>
            <a:endParaRPr lang="ru-RU" sz="4000" b="1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Georgia" panose="02040502050405020303" pitchFamily="18" charset="0"/>
            </a:endParaRPr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636816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423142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 b="1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Georgia" panose="02040502050405020303" pitchFamily="18" charset="0"/>
              </a:rPr>
              <a:t>Игровая зона</a:t>
            </a:r>
            <a:endParaRPr lang="ru-RU" sz="4000" b="1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Georgia" panose="02040502050405020303" pitchFamily="18" charset="0"/>
            </a:endParaRPr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711046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813489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 b="1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Georgia" panose="02040502050405020303" pitchFamily="18" charset="0"/>
              </a:rPr>
              <a:t>План кабинета</a:t>
            </a:r>
            <a:endParaRPr lang="ru-RU" sz="4000" b="1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Georgia" panose="02040502050405020303" pitchFamily="18" charset="0"/>
            </a:endParaRPr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22633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3698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21375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 b="1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50000" endPos="50000" dist="5000" dir="5400000" sy="-100000" rotWithShape="0"/>
                </a:effectLst>
                <a:latin typeface="Georgia" panose="02040502050405020303" pitchFamily="18" charset="0"/>
              </a:rPr>
              <a:t>Учебная зона</a:t>
            </a:r>
            <a:endParaRPr lang="ru-RU" sz="4000" b="1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12700" stA="50000" endPos="50000" dist="5000" dir="5400000" sy="-100000" rotWithShape="0"/>
              </a:effectLst>
              <a:latin typeface="Georgia" panose="02040502050405020303" pitchFamily="18" charset="0"/>
            </a:endParaRPr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98668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587815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 b="1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50000" endPos="50000" dist="5000" dir="5400000" sy="-100000" rotWithShape="0"/>
                </a:effectLst>
                <a:latin typeface="Georgia" panose="02040502050405020303" pitchFamily="18" charset="0"/>
              </a:rPr>
              <a:t>Интеллектуальная зона</a:t>
            </a:r>
            <a:endParaRPr lang="ru-RU" sz="4000" b="1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12700" stA="50000" endPos="50000" dist="5000" dir="5400000" sy="-100000" rotWithShape="0"/>
              </a:effectLst>
              <a:latin typeface="Georgia" panose="02040502050405020303" pitchFamily="18" charset="0"/>
            </a:endParaRPr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835994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885285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 b="1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Georgia" panose="02040502050405020303" pitchFamily="18" charset="0"/>
              </a:rPr>
              <a:t>Двигательная зона</a:t>
            </a:r>
            <a:endParaRPr lang="ru-RU" sz="4000" b="1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Georgia" panose="02040502050405020303" pitchFamily="18" charset="0"/>
            </a:endParaRPr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332212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651181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азовая">
  <a:themeElements>
    <a:clrScheme name="Базовая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Базовая">
      <a:maj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Базовая">
      <a: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48000">
              <a:schemeClr val="phClr">
                <a:tint val="54000"/>
                <a:satMod val="140000"/>
              </a:schemeClr>
            </a:gs>
            <a:gs pos="100000">
              <a:schemeClr val="phClr">
                <a:tint val="24000"/>
                <a:satMod val="260000"/>
              </a:schemeClr>
            </a:gs>
          </a:gsLst>
          <a:lin ang="1620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48000"/>
                <a:satMod val="180000"/>
                <a:lumMod val="94000"/>
              </a:schemeClr>
            </a:gs>
            <a:gs pos="100000">
              <a:schemeClr val="phClr">
                <a:shade val="48000"/>
                <a:satMod val="180000"/>
                <a:lumMod val="94000"/>
              </a:schemeClr>
            </a:gs>
          </a:gsLst>
          <a:lin ang="4140000" scaled="1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12700" dir="5400000" sx="102000" sy="102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19800000"/>
            </a:lightRig>
          </a:scene3d>
          <a:sp3d prstMaterial="metal">
            <a:bevelT w="38100" h="38100"/>
          </a:sp3d>
        </a:effectStyle>
        <a:effectStyle>
          <a:effectLst>
            <a:outerShdw blurRad="114300" dist="114300" dir="5400000" rotWithShape="0">
              <a:srgbClr val="000000">
                <a:alpha val="7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plastic"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5000"/>
              </a:schemeClr>
            </a:gs>
            <a:gs pos="100000">
              <a:schemeClr val="phClr">
                <a:shade val="40000"/>
                <a:satMod val="18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4000"/>
                <a:satMod val="280000"/>
              </a:schemeClr>
              <a:schemeClr val="phClr">
                <a:tint val="60000"/>
                <a:sat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Elemental</Template>
  <TotalTime>0</TotalTime>
  <Words>14</Words>
  <Application>Microsoft Office PowerPoint</Application>
  <PresentationFormat>Экран (4:3)</PresentationFormat>
  <Paragraphs>7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Базовая</vt:lpstr>
      <vt:lpstr>Презентация PowerPoint</vt:lpstr>
      <vt:lpstr>Презентация PowerPoint</vt:lpstr>
      <vt:lpstr>Презентация PowerPoint</vt:lpstr>
      <vt:lpstr>Учебная зона</vt:lpstr>
      <vt:lpstr>Презентация PowerPoint</vt:lpstr>
      <vt:lpstr>Интеллектуальная зона</vt:lpstr>
      <vt:lpstr>Презентация PowerPoint</vt:lpstr>
      <vt:lpstr>Двигательная зона</vt:lpstr>
      <vt:lpstr>Презентация PowerPoint</vt:lpstr>
      <vt:lpstr>Творческая зона</vt:lpstr>
      <vt:lpstr>Презентация PowerPoint</vt:lpstr>
      <vt:lpstr>Бытовая зона</vt:lpstr>
      <vt:lpstr>Презентация PowerPoint</vt:lpstr>
      <vt:lpstr>Игровая зона</vt:lpstr>
      <vt:lpstr>Презентация PowerPoint</vt:lpstr>
      <vt:lpstr>План кабинета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Omega Electronics</dc:creator>
  <cp:lastModifiedBy>HP</cp:lastModifiedBy>
  <cp:revision>3</cp:revision>
  <dcterms:created xsi:type="dcterms:W3CDTF">2017-04-29T13:33:33Z</dcterms:created>
  <dcterms:modified xsi:type="dcterms:W3CDTF">2017-05-25T23:35:55Z</dcterms:modified>
</cp:coreProperties>
</file>